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notesMasterIdLst>
    <p:notesMasterId r:id="rId17"/>
  </p:notesMasterIdLst>
  <p:sldIdLst>
    <p:sldId id="263" r:id="rId5"/>
    <p:sldId id="267" r:id="rId6"/>
    <p:sldId id="266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</p:sldIdLst>
  <p:sldSz cx="24387175" cy="13716000"/>
  <p:notesSz cx="13716000" cy="243871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27D8E-9FFC-4899-AD31-E85709FD1D23}" v="85" dt="2024-01-15T07:21:06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063"/>
    <p:restoredTop sz="94610"/>
  </p:normalViewPr>
  <p:slideViewPr>
    <p:cSldViewPr snapToGrid="0" snapToObjects="1">
      <p:cViewPr>
        <p:scale>
          <a:sx n="40" d="100"/>
          <a:sy n="40" d="100"/>
        </p:scale>
        <p:origin x="984" y="8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Sinha" userId="d54a1f67-0b85-4887-9bf0-9a2cbbd2f72b" providerId="ADAL" clId="{16927D8E-9FFC-4899-AD31-E85709FD1D23}"/>
    <pc:docChg chg="undo redo custSel addSld delSld modSld">
      <pc:chgData name="Rohit Sinha" userId="d54a1f67-0b85-4887-9bf0-9a2cbbd2f72b" providerId="ADAL" clId="{16927D8E-9FFC-4899-AD31-E85709FD1D23}" dt="2024-01-16T06:18:48.063" v="4226" actId="20577"/>
      <pc:docMkLst>
        <pc:docMk/>
      </pc:docMkLst>
      <pc:sldChg chg="del">
        <pc:chgData name="Rohit Sinha" userId="d54a1f67-0b85-4887-9bf0-9a2cbbd2f72b" providerId="ADAL" clId="{16927D8E-9FFC-4899-AD31-E85709FD1D23}" dt="2024-01-12T12:44:40.126" v="2423" actId="2696"/>
        <pc:sldMkLst>
          <pc:docMk/>
          <pc:sldMk cId="3396187107" sldId="258"/>
        </pc:sldMkLst>
      </pc:sldChg>
      <pc:sldChg chg="del">
        <pc:chgData name="Rohit Sinha" userId="d54a1f67-0b85-4887-9bf0-9a2cbbd2f72b" providerId="ADAL" clId="{16927D8E-9FFC-4899-AD31-E85709FD1D23}" dt="2024-01-12T12:44:36.909" v="2422" actId="2696"/>
        <pc:sldMkLst>
          <pc:docMk/>
          <pc:sldMk cId="3275106325" sldId="262"/>
        </pc:sldMkLst>
      </pc:sldChg>
      <pc:sldChg chg="modSp mod">
        <pc:chgData name="Rohit Sinha" userId="d54a1f67-0b85-4887-9bf0-9a2cbbd2f72b" providerId="ADAL" clId="{16927D8E-9FFC-4899-AD31-E85709FD1D23}" dt="2024-01-12T14:36:54.900" v="4188" actId="1076"/>
        <pc:sldMkLst>
          <pc:docMk/>
          <pc:sldMk cId="1079313391" sldId="263"/>
        </pc:sldMkLst>
        <pc:spChg chg="mod">
          <ac:chgData name="Rohit Sinha" userId="d54a1f67-0b85-4887-9bf0-9a2cbbd2f72b" providerId="ADAL" clId="{16927D8E-9FFC-4899-AD31-E85709FD1D23}" dt="2024-01-12T14:36:52.621" v="4187" actId="1076"/>
          <ac:spMkLst>
            <pc:docMk/>
            <pc:sldMk cId="1079313391" sldId="263"/>
            <ac:spMk id="4" creationId="{4E53B1CB-8062-D583-43C2-BDA44281F9CA}"/>
          </ac:spMkLst>
        </pc:spChg>
        <pc:spChg chg="mod">
          <ac:chgData name="Rohit Sinha" userId="d54a1f67-0b85-4887-9bf0-9a2cbbd2f72b" providerId="ADAL" clId="{16927D8E-9FFC-4899-AD31-E85709FD1D23}" dt="2024-01-12T14:36:54.900" v="4188" actId="1076"/>
          <ac:spMkLst>
            <pc:docMk/>
            <pc:sldMk cId="1079313391" sldId="263"/>
            <ac:spMk id="5" creationId="{D639B93A-CCEC-2CCA-D16D-20257B9F11B0}"/>
          </ac:spMkLst>
        </pc:spChg>
      </pc:sldChg>
      <pc:sldChg chg="del">
        <pc:chgData name="Rohit Sinha" userId="d54a1f67-0b85-4887-9bf0-9a2cbbd2f72b" providerId="ADAL" clId="{16927D8E-9FFC-4899-AD31-E85709FD1D23}" dt="2024-01-12T12:44:43.502" v="2424" actId="2696"/>
        <pc:sldMkLst>
          <pc:docMk/>
          <pc:sldMk cId="1773996054" sldId="265"/>
        </pc:sldMkLst>
      </pc:sldChg>
      <pc:sldChg chg="addSp delSp modSp mod">
        <pc:chgData name="Rohit Sinha" userId="d54a1f67-0b85-4887-9bf0-9a2cbbd2f72b" providerId="ADAL" clId="{16927D8E-9FFC-4899-AD31-E85709FD1D23}" dt="2024-01-12T14:33:55.617" v="4161" actId="20577"/>
        <pc:sldMkLst>
          <pc:docMk/>
          <pc:sldMk cId="2727154630" sldId="266"/>
        </pc:sldMkLst>
        <pc:spChg chg="mod">
          <ac:chgData name="Rohit Sinha" userId="d54a1f67-0b85-4887-9bf0-9a2cbbd2f72b" providerId="ADAL" clId="{16927D8E-9FFC-4899-AD31-E85709FD1D23}" dt="2024-01-12T14:33:55.617" v="4161" actId="20577"/>
          <ac:spMkLst>
            <pc:docMk/>
            <pc:sldMk cId="2727154630" sldId="266"/>
            <ac:spMk id="3" creationId="{6B44992C-BBFA-AA82-C0EE-3CE514C79FBF}"/>
          </ac:spMkLst>
        </pc:spChg>
        <pc:spChg chg="mod">
          <ac:chgData name="Rohit Sinha" userId="d54a1f67-0b85-4887-9bf0-9a2cbbd2f72b" providerId="ADAL" clId="{16927D8E-9FFC-4899-AD31-E85709FD1D23}" dt="2024-01-11T17:34:56.260" v="213" actId="20577"/>
          <ac:spMkLst>
            <pc:docMk/>
            <pc:sldMk cId="2727154630" sldId="266"/>
            <ac:spMk id="4" creationId="{96240F6F-233F-121C-7332-26D3917C760F}"/>
          </ac:spMkLst>
        </pc:spChg>
        <pc:spChg chg="mod">
          <ac:chgData name="Rohit Sinha" userId="d54a1f67-0b85-4887-9bf0-9a2cbbd2f72b" providerId="ADAL" clId="{16927D8E-9FFC-4899-AD31-E85709FD1D23}" dt="2024-01-11T17:35:03.130" v="214" actId="14100"/>
          <ac:spMkLst>
            <pc:docMk/>
            <pc:sldMk cId="2727154630" sldId="266"/>
            <ac:spMk id="5" creationId="{7AC3A8AF-D8F6-F471-D1B5-DB81E98CA033}"/>
          </ac:spMkLst>
        </pc:spChg>
        <pc:spChg chg="add del mod">
          <ac:chgData name="Rohit Sinha" userId="d54a1f67-0b85-4887-9bf0-9a2cbbd2f72b" providerId="ADAL" clId="{16927D8E-9FFC-4899-AD31-E85709FD1D23}" dt="2024-01-11T12:22:17.840" v="144" actId="931"/>
          <ac:spMkLst>
            <pc:docMk/>
            <pc:sldMk cId="2727154630" sldId="266"/>
            <ac:spMk id="6" creationId="{2C0EB033-2F4C-A3BB-10E0-1CBE5A3C5EEB}"/>
          </ac:spMkLst>
        </pc:spChg>
        <pc:picChg chg="add del mod">
          <ac:chgData name="Rohit Sinha" userId="d54a1f67-0b85-4887-9bf0-9a2cbbd2f72b" providerId="ADAL" clId="{16927D8E-9FFC-4899-AD31-E85709FD1D23}" dt="2024-01-11T12:10:05.623" v="8" actId="931"/>
          <ac:picMkLst>
            <pc:docMk/>
            <pc:sldMk cId="2727154630" sldId="266"/>
            <ac:picMk id="8" creationId="{F347FA30-940B-519D-61C9-6E3E5FB42E53}"/>
          </ac:picMkLst>
        </pc:picChg>
        <pc:picChg chg="add del mod">
          <ac:chgData name="Rohit Sinha" userId="d54a1f67-0b85-4887-9bf0-9a2cbbd2f72b" providerId="ADAL" clId="{16927D8E-9FFC-4899-AD31-E85709FD1D23}" dt="2024-01-11T12:11:00.616" v="17" actId="931"/>
          <ac:picMkLst>
            <pc:docMk/>
            <pc:sldMk cId="2727154630" sldId="266"/>
            <ac:picMk id="11" creationId="{59FDEFDF-E25E-2DB3-5CBD-2BC5C147D509}"/>
          </ac:picMkLst>
        </pc:picChg>
        <pc:picChg chg="add del mod">
          <ac:chgData name="Rohit Sinha" userId="d54a1f67-0b85-4887-9bf0-9a2cbbd2f72b" providerId="ADAL" clId="{16927D8E-9FFC-4899-AD31-E85709FD1D23}" dt="2024-01-11T12:12:32.387" v="28" actId="931"/>
          <ac:picMkLst>
            <pc:docMk/>
            <pc:sldMk cId="2727154630" sldId="266"/>
            <ac:picMk id="13" creationId="{28FA51FA-8FE6-936F-0961-C9B7A597F5B0}"/>
          </ac:picMkLst>
        </pc:picChg>
        <pc:picChg chg="add del mod">
          <ac:chgData name="Rohit Sinha" userId="d54a1f67-0b85-4887-9bf0-9a2cbbd2f72b" providerId="ADAL" clId="{16927D8E-9FFC-4899-AD31-E85709FD1D23}" dt="2024-01-11T12:13:13.362" v="35" actId="931"/>
          <ac:picMkLst>
            <pc:docMk/>
            <pc:sldMk cId="2727154630" sldId="266"/>
            <ac:picMk id="15" creationId="{30CB2BAF-4075-C4EE-E1AC-EC215F5FF01F}"/>
          </ac:picMkLst>
        </pc:picChg>
        <pc:picChg chg="add del mod">
          <ac:chgData name="Rohit Sinha" userId="d54a1f67-0b85-4887-9bf0-9a2cbbd2f72b" providerId="ADAL" clId="{16927D8E-9FFC-4899-AD31-E85709FD1D23}" dt="2024-01-11T12:14:16.423" v="40" actId="931"/>
          <ac:picMkLst>
            <pc:docMk/>
            <pc:sldMk cId="2727154630" sldId="266"/>
            <ac:picMk id="17" creationId="{B9AE90E6-F881-83E6-7542-2E0EF7C4D89C}"/>
          </ac:picMkLst>
        </pc:picChg>
        <pc:picChg chg="add del mod">
          <ac:chgData name="Rohit Sinha" userId="d54a1f67-0b85-4887-9bf0-9a2cbbd2f72b" providerId="ADAL" clId="{16927D8E-9FFC-4899-AD31-E85709FD1D23}" dt="2024-01-11T12:15:27.455" v="45" actId="931"/>
          <ac:picMkLst>
            <pc:docMk/>
            <pc:sldMk cId="2727154630" sldId="266"/>
            <ac:picMk id="19" creationId="{D578ACA6-08BC-9288-CD10-D18D5F36679D}"/>
          </ac:picMkLst>
        </pc:picChg>
        <pc:picChg chg="add del mod">
          <ac:chgData name="Rohit Sinha" userId="d54a1f67-0b85-4887-9bf0-9a2cbbd2f72b" providerId="ADAL" clId="{16927D8E-9FFC-4899-AD31-E85709FD1D23}" dt="2024-01-11T12:15:36.393" v="50" actId="931"/>
          <ac:picMkLst>
            <pc:docMk/>
            <pc:sldMk cId="2727154630" sldId="266"/>
            <ac:picMk id="21" creationId="{39AB3DD8-068C-1000-1745-9FEA5605337D}"/>
          </ac:picMkLst>
        </pc:picChg>
        <pc:picChg chg="add del mod">
          <ac:chgData name="Rohit Sinha" userId="d54a1f67-0b85-4887-9bf0-9a2cbbd2f72b" providerId="ADAL" clId="{16927D8E-9FFC-4899-AD31-E85709FD1D23}" dt="2024-01-11T12:15:43.686" v="55" actId="931"/>
          <ac:picMkLst>
            <pc:docMk/>
            <pc:sldMk cId="2727154630" sldId="266"/>
            <ac:picMk id="23" creationId="{ADB81D1C-8826-5C05-F748-57025CECD502}"/>
          </ac:picMkLst>
        </pc:picChg>
        <pc:picChg chg="add del mod">
          <ac:chgData name="Rohit Sinha" userId="d54a1f67-0b85-4887-9bf0-9a2cbbd2f72b" providerId="ADAL" clId="{16927D8E-9FFC-4899-AD31-E85709FD1D23}" dt="2024-01-11T12:17:02.862" v="67" actId="931"/>
          <ac:picMkLst>
            <pc:docMk/>
            <pc:sldMk cId="2727154630" sldId="266"/>
            <ac:picMk id="25" creationId="{B47AF0F7-BE56-E3D7-DB47-7C04AB3D773A}"/>
          </ac:picMkLst>
        </pc:picChg>
        <pc:picChg chg="add del mod">
          <ac:chgData name="Rohit Sinha" userId="d54a1f67-0b85-4887-9bf0-9a2cbbd2f72b" providerId="ADAL" clId="{16927D8E-9FFC-4899-AD31-E85709FD1D23}" dt="2024-01-11T12:17:37.055" v="79"/>
          <ac:picMkLst>
            <pc:docMk/>
            <pc:sldMk cId="2727154630" sldId="266"/>
            <ac:picMk id="27" creationId="{966BE9D9-B12A-908F-3FBA-F44FD3C122CA}"/>
          </ac:picMkLst>
        </pc:picChg>
        <pc:picChg chg="add del mod">
          <ac:chgData name="Rohit Sinha" userId="d54a1f67-0b85-4887-9bf0-9a2cbbd2f72b" providerId="ADAL" clId="{16927D8E-9FFC-4899-AD31-E85709FD1D23}" dt="2024-01-11T12:17:36.265" v="77"/>
          <ac:picMkLst>
            <pc:docMk/>
            <pc:sldMk cId="2727154630" sldId="266"/>
            <ac:picMk id="29" creationId="{C93AE791-6137-3561-008B-4180B43E672B}"/>
          </ac:picMkLst>
        </pc:picChg>
        <pc:picChg chg="add del mod">
          <ac:chgData name="Rohit Sinha" userId="d54a1f67-0b85-4887-9bf0-9a2cbbd2f72b" providerId="ADAL" clId="{16927D8E-9FFC-4899-AD31-E85709FD1D23}" dt="2024-01-11T12:17:53.287" v="84"/>
          <ac:picMkLst>
            <pc:docMk/>
            <pc:sldMk cId="2727154630" sldId="266"/>
            <ac:picMk id="31" creationId="{C9F93263-F585-2CE3-B292-EB71CFBA24E0}"/>
          </ac:picMkLst>
        </pc:picChg>
        <pc:picChg chg="add del mod">
          <ac:chgData name="Rohit Sinha" userId="d54a1f67-0b85-4887-9bf0-9a2cbbd2f72b" providerId="ADAL" clId="{16927D8E-9FFC-4899-AD31-E85709FD1D23}" dt="2024-01-11T12:18:21.792" v="98"/>
          <ac:picMkLst>
            <pc:docMk/>
            <pc:sldMk cId="2727154630" sldId="266"/>
            <ac:picMk id="33" creationId="{7E8AD24C-CE74-B14E-9FE7-C5FA6AA928C2}"/>
          </ac:picMkLst>
        </pc:picChg>
        <pc:picChg chg="add del mod">
          <ac:chgData name="Rohit Sinha" userId="d54a1f67-0b85-4887-9bf0-9a2cbbd2f72b" providerId="ADAL" clId="{16927D8E-9FFC-4899-AD31-E85709FD1D23}" dt="2024-01-11T12:18:11.275" v="94"/>
          <ac:picMkLst>
            <pc:docMk/>
            <pc:sldMk cId="2727154630" sldId="266"/>
            <ac:picMk id="35" creationId="{3853F9D7-5EEF-4628-2585-6DCF6A4EC09E}"/>
          </ac:picMkLst>
        </pc:picChg>
        <pc:picChg chg="add del mod">
          <ac:chgData name="Rohit Sinha" userId="d54a1f67-0b85-4887-9bf0-9a2cbbd2f72b" providerId="ADAL" clId="{16927D8E-9FFC-4899-AD31-E85709FD1D23}" dt="2024-01-11T12:19:21" v="115"/>
          <ac:picMkLst>
            <pc:docMk/>
            <pc:sldMk cId="2727154630" sldId="266"/>
            <ac:picMk id="37" creationId="{70F8436B-D597-8D40-2ED3-F82AC3B8742A}"/>
          </ac:picMkLst>
        </pc:picChg>
        <pc:picChg chg="add del mod ord">
          <ac:chgData name="Rohit Sinha" userId="d54a1f67-0b85-4887-9bf0-9a2cbbd2f72b" providerId="ADAL" clId="{16927D8E-9FFC-4899-AD31-E85709FD1D23}" dt="2024-01-11T12:20:29.320" v="130" actId="931"/>
          <ac:picMkLst>
            <pc:docMk/>
            <pc:sldMk cId="2727154630" sldId="266"/>
            <ac:picMk id="39" creationId="{B36C3043-9579-04BB-0124-8A1850094B59}"/>
          </ac:picMkLst>
        </pc:picChg>
        <pc:picChg chg="add del mod">
          <ac:chgData name="Rohit Sinha" userId="d54a1f67-0b85-4887-9bf0-9a2cbbd2f72b" providerId="ADAL" clId="{16927D8E-9FFC-4899-AD31-E85709FD1D23}" dt="2024-01-11T12:21:56.627" v="143" actId="931"/>
          <ac:picMkLst>
            <pc:docMk/>
            <pc:sldMk cId="2727154630" sldId="266"/>
            <ac:picMk id="41" creationId="{0F46A3FF-1F12-AD6B-65AA-9E0F1E14D297}"/>
          </ac:picMkLst>
        </pc:picChg>
        <pc:picChg chg="add mod">
          <ac:chgData name="Rohit Sinha" userId="d54a1f67-0b85-4887-9bf0-9a2cbbd2f72b" providerId="ADAL" clId="{16927D8E-9FFC-4899-AD31-E85709FD1D23}" dt="2024-01-11T12:22:17.840" v="144" actId="931"/>
          <ac:picMkLst>
            <pc:docMk/>
            <pc:sldMk cId="2727154630" sldId="266"/>
            <ac:picMk id="43" creationId="{EFD277FB-A9F6-8AF6-9BD5-B1AC13EBE454}"/>
          </ac:picMkLst>
        </pc:picChg>
      </pc:sldChg>
      <pc:sldChg chg="del">
        <pc:chgData name="Rohit Sinha" userId="d54a1f67-0b85-4887-9bf0-9a2cbbd2f72b" providerId="ADAL" clId="{16927D8E-9FFC-4899-AD31-E85709FD1D23}" dt="2024-01-12T14:33:30.875" v="4156" actId="2696"/>
        <pc:sldMkLst>
          <pc:docMk/>
          <pc:sldMk cId="3125554600" sldId="268"/>
        </pc:sldMkLst>
      </pc:sldChg>
      <pc:sldChg chg="del">
        <pc:chgData name="Rohit Sinha" userId="d54a1f67-0b85-4887-9bf0-9a2cbbd2f72b" providerId="ADAL" clId="{16927D8E-9FFC-4899-AD31-E85709FD1D23}" dt="2024-01-12T14:33:17.471" v="4153" actId="2696"/>
        <pc:sldMkLst>
          <pc:docMk/>
          <pc:sldMk cId="3293300263" sldId="270"/>
        </pc:sldMkLst>
      </pc:sldChg>
      <pc:sldChg chg="del">
        <pc:chgData name="Rohit Sinha" userId="d54a1f67-0b85-4887-9bf0-9a2cbbd2f72b" providerId="ADAL" clId="{16927D8E-9FFC-4899-AD31-E85709FD1D23}" dt="2024-01-12T14:33:21.270" v="4154" actId="2696"/>
        <pc:sldMkLst>
          <pc:docMk/>
          <pc:sldMk cId="1745037388" sldId="273"/>
        </pc:sldMkLst>
      </pc:sldChg>
      <pc:sldChg chg="del">
        <pc:chgData name="Rohit Sinha" userId="d54a1f67-0b85-4887-9bf0-9a2cbbd2f72b" providerId="ADAL" clId="{16927D8E-9FFC-4899-AD31-E85709FD1D23}" dt="2024-01-12T14:33:24.669" v="4155" actId="2696"/>
        <pc:sldMkLst>
          <pc:docMk/>
          <pc:sldMk cId="3028406803" sldId="274"/>
        </pc:sldMkLst>
      </pc:sldChg>
      <pc:sldChg chg="addSp delSp modSp new mod">
        <pc:chgData name="Rohit Sinha" userId="d54a1f67-0b85-4887-9bf0-9a2cbbd2f72b" providerId="ADAL" clId="{16927D8E-9FFC-4899-AD31-E85709FD1D23}" dt="2024-01-12T14:34:34.015" v="4168" actId="14100"/>
        <pc:sldMkLst>
          <pc:docMk/>
          <pc:sldMk cId="2344614652" sldId="275"/>
        </pc:sldMkLst>
        <pc:spChg chg="del">
          <ac:chgData name="Rohit Sinha" userId="d54a1f67-0b85-4887-9bf0-9a2cbbd2f72b" providerId="ADAL" clId="{16927D8E-9FFC-4899-AD31-E85709FD1D23}" dt="2024-01-11T17:41:04.091" v="240" actId="478"/>
          <ac:spMkLst>
            <pc:docMk/>
            <pc:sldMk cId="2344614652" sldId="275"/>
            <ac:spMk id="2" creationId="{0B33E552-F29C-02B4-7195-36C0A35C1F62}"/>
          </ac:spMkLst>
        </pc:spChg>
        <pc:spChg chg="mod">
          <ac:chgData name="Rohit Sinha" userId="d54a1f67-0b85-4887-9bf0-9a2cbbd2f72b" providerId="ADAL" clId="{16927D8E-9FFC-4899-AD31-E85709FD1D23}" dt="2024-01-12T14:34:04.384" v="4162" actId="113"/>
          <ac:spMkLst>
            <pc:docMk/>
            <pc:sldMk cId="2344614652" sldId="275"/>
            <ac:spMk id="3" creationId="{EC02E44D-5014-6C2A-FDD7-D6B609BD2001}"/>
          </ac:spMkLst>
        </pc:spChg>
        <pc:spChg chg="del mod">
          <ac:chgData name="Rohit Sinha" userId="d54a1f67-0b85-4887-9bf0-9a2cbbd2f72b" providerId="ADAL" clId="{16927D8E-9FFC-4899-AD31-E85709FD1D23}" dt="2024-01-11T17:40:50.819" v="239" actId="478"/>
          <ac:spMkLst>
            <pc:docMk/>
            <pc:sldMk cId="2344614652" sldId="275"/>
            <ac:spMk id="4" creationId="{6EA6CD00-F37C-1497-B8BC-3C8FB3953F5E}"/>
          </ac:spMkLst>
        </pc:spChg>
        <pc:spChg chg="mod">
          <ac:chgData name="Rohit Sinha" userId="d54a1f67-0b85-4887-9bf0-9a2cbbd2f72b" providerId="ADAL" clId="{16927D8E-9FFC-4899-AD31-E85709FD1D23}" dt="2024-01-12T14:34:34.015" v="4168" actId="14100"/>
          <ac:spMkLst>
            <pc:docMk/>
            <pc:sldMk cId="2344614652" sldId="275"/>
            <ac:spMk id="5" creationId="{DE5CDB37-8554-00AD-FDD8-3AF184E00272}"/>
          </ac:spMkLst>
        </pc:spChg>
        <pc:spChg chg="add del">
          <ac:chgData name="Rohit Sinha" userId="d54a1f67-0b85-4887-9bf0-9a2cbbd2f72b" providerId="ADAL" clId="{16927D8E-9FFC-4899-AD31-E85709FD1D23}" dt="2024-01-11T17:50:03.299" v="257" actId="478"/>
          <ac:spMkLst>
            <pc:docMk/>
            <pc:sldMk cId="2344614652" sldId="275"/>
            <ac:spMk id="6" creationId="{02DE9FF6-0B5D-1824-BE6F-75776658C735}"/>
          </ac:spMkLst>
        </pc:spChg>
        <pc:spChg chg="add del">
          <ac:chgData name="Rohit Sinha" userId="d54a1f67-0b85-4887-9bf0-9a2cbbd2f72b" providerId="ADAL" clId="{16927D8E-9FFC-4899-AD31-E85709FD1D23}" dt="2024-01-11T17:50:13.197" v="259" actId="22"/>
          <ac:spMkLst>
            <pc:docMk/>
            <pc:sldMk cId="2344614652" sldId="275"/>
            <ac:spMk id="10" creationId="{B788E32E-1ED9-FEDB-1480-3914D1E69D4F}"/>
          </ac:spMkLst>
        </pc:spChg>
        <pc:spChg chg="add del">
          <ac:chgData name="Rohit Sinha" userId="d54a1f67-0b85-4887-9bf0-9a2cbbd2f72b" providerId="ADAL" clId="{16927D8E-9FFC-4899-AD31-E85709FD1D23}" dt="2024-01-11T17:56:52.513" v="278"/>
          <ac:spMkLst>
            <pc:docMk/>
            <pc:sldMk cId="2344614652" sldId="275"/>
            <ac:spMk id="13" creationId="{015B9DFB-4379-DF1C-C7BD-9BD381441257}"/>
          </ac:spMkLst>
        </pc:spChg>
        <pc:spChg chg="add del">
          <ac:chgData name="Rohit Sinha" userId="d54a1f67-0b85-4887-9bf0-9a2cbbd2f72b" providerId="ADAL" clId="{16927D8E-9FFC-4899-AD31-E85709FD1D23}" dt="2024-01-11T17:57:09.289" v="280"/>
          <ac:spMkLst>
            <pc:docMk/>
            <pc:sldMk cId="2344614652" sldId="275"/>
            <ac:spMk id="14" creationId="{1EA53ED8-5D3A-BA02-A0B9-84C941394079}"/>
          </ac:spMkLst>
        </pc:spChg>
        <pc:spChg chg="add del">
          <ac:chgData name="Rohit Sinha" userId="d54a1f67-0b85-4887-9bf0-9a2cbbd2f72b" providerId="ADAL" clId="{16927D8E-9FFC-4899-AD31-E85709FD1D23}" dt="2024-01-11T17:57:43.879" v="286"/>
          <ac:spMkLst>
            <pc:docMk/>
            <pc:sldMk cId="2344614652" sldId="275"/>
            <ac:spMk id="15" creationId="{1137F1E3-88E5-82F1-54E7-0FC4D76638BF}"/>
          </ac:spMkLst>
        </pc:spChg>
        <pc:spChg chg="add del">
          <ac:chgData name="Rohit Sinha" userId="d54a1f67-0b85-4887-9bf0-9a2cbbd2f72b" providerId="ADAL" clId="{16927D8E-9FFC-4899-AD31-E85709FD1D23}" dt="2024-01-12T09:38:56.102" v="859" actId="478"/>
          <ac:spMkLst>
            <pc:docMk/>
            <pc:sldMk cId="2344614652" sldId="275"/>
            <ac:spMk id="16" creationId="{66F8E93D-A475-9586-2E8C-C72A37E7796E}"/>
          </ac:spMkLst>
        </pc:spChg>
        <pc:spChg chg="add del mod">
          <ac:chgData name="Rohit Sinha" userId="d54a1f67-0b85-4887-9bf0-9a2cbbd2f72b" providerId="ADAL" clId="{16927D8E-9FFC-4899-AD31-E85709FD1D23}" dt="2024-01-12T09:38:30.422" v="858" actId="478"/>
          <ac:spMkLst>
            <pc:docMk/>
            <pc:sldMk cId="2344614652" sldId="275"/>
            <ac:spMk id="17" creationId="{D6ECB1C2-F89B-3700-8CAD-4910B75C64CD}"/>
          </ac:spMkLst>
        </pc:spChg>
        <pc:spChg chg="add del mod">
          <ac:chgData name="Rohit Sinha" userId="d54a1f67-0b85-4887-9bf0-9a2cbbd2f72b" providerId="ADAL" clId="{16927D8E-9FFC-4899-AD31-E85709FD1D23}" dt="2024-01-12T12:29:11.642" v="1787" actId="478"/>
          <ac:spMkLst>
            <pc:docMk/>
            <pc:sldMk cId="2344614652" sldId="275"/>
            <ac:spMk id="18" creationId="{EE188A53-5283-EE50-B45D-FA3DAF84C27C}"/>
          </ac:spMkLst>
        </pc:spChg>
        <pc:picChg chg="add del mod">
          <ac:chgData name="Rohit Sinha" userId="d54a1f67-0b85-4887-9bf0-9a2cbbd2f72b" providerId="ADAL" clId="{16927D8E-9FFC-4899-AD31-E85709FD1D23}" dt="2024-01-11T17:49:58.287" v="256" actId="931"/>
          <ac:picMkLst>
            <pc:docMk/>
            <pc:sldMk cId="2344614652" sldId="275"/>
            <ac:picMk id="8" creationId="{329FB56E-BAC6-5F7E-2874-5CEF00FA9DB5}"/>
          </ac:picMkLst>
        </pc:picChg>
        <pc:picChg chg="add del mod">
          <ac:chgData name="Rohit Sinha" userId="d54a1f67-0b85-4887-9bf0-9a2cbbd2f72b" providerId="ADAL" clId="{16927D8E-9FFC-4899-AD31-E85709FD1D23}" dt="2024-01-12T14:22:51.164" v="3603" actId="478"/>
          <ac:picMkLst>
            <pc:docMk/>
            <pc:sldMk cId="2344614652" sldId="275"/>
            <ac:picMk id="12" creationId="{752568A8-4816-0D28-B5CA-9B8DF6CCD185}"/>
          </ac:picMkLst>
        </pc:picChg>
        <pc:picChg chg="add mod">
          <ac:chgData name="Rohit Sinha" userId="d54a1f67-0b85-4887-9bf0-9a2cbbd2f72b" providerId="ADAL" clId="{16927D8E-9FFC-4899-AD31-E85709FD1D23}" dt="2024-01-12T14:23:22.528" v="3610" actId="14100"/>
          <ac:picMkLst>
            <pc:docMk/>
            <pc:sldMk cId="2344614652" sldId="275"/>
            <ac:picMk id="20" creationId="{A8B1B75E-481B-A766-F1D2-58D1B25EEB0C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6T06:18:48.063" v="4226" actId="20577"/>
        <pc:sldMkLst>
          <pc:docMk/>
          <pc:sldMk cId="2362161567" sldId="276"/>
        </pc:sldMkLst>
        <pc:spChg chg="del">
          <ac:chgData name="Rohit Sinha" userId="d54a1f67-0b85-4887-9bf0-9a2cbbd2f72b" providerId="ADAL" clId="{16927D8E-9FFC-4899-AD31-E85709FD1D23}" dt="2024-01-12T14:26:01.490" v="3621" actId="478"/>
          <ac:spMkLst>
            <pc:docMk/>
            <pc:sldMk cId="2362161567" sldId="276"/>
            <ac:spMk id="2" creationId="{71EE9C07-BDE9-9D2C-32DB-022A3D87D420}"/>
          </ac:spMkLst>
        </pc:spChg>
        <pc:spChg chg="mod">
          <ac:chgData name="Rohit Sinha" userId="d54a1f67-0b85-4887-9bf0-9a2cbbd2f72b" providerId="ADAL" clId="{16927D8E-9FFC-4899-AD31-E85709FD1D23}" dt="2024-01-12T14:34:44.803" v="4169" actId="113"/>
          <ac:spMkLst>
            <pc:docMk/>
            <pc:sldMk cId="2362161567" sldId="276"/>
            <ac:spMk id="3" creationId="{E2285E86-4E92-ACEA-083A-657CB55D5692}"/>
          </ac:spMkLst>
        </pc:spChg>
        <pc:spChg chg="del">
          <ac:chgData name="Rohit Sinha" userId="d54a1f67-0b85-4887-9bf0-9a2cbbd2f72b" providerId="ADAL" clId="{16927D8E-9FFC-4899-AD31-E85709FD1D23}" dt="2024-01-12T10:17:12.908" v="862" actId="478"/>
          <ac:spMkLst>
            <pc:docMk/>
            <pc:sldMk cId="2362161567" sldId="276"/>
            <ac:spMk id="4" creationId="{6B5D91FE-A450-7EAA-9C4D-BD25D7BE6173}"/>
          </ac:spMkLst>
        </pc:spChg>
        <pc:spChg chg="mod">
          <ac:chgData name="Rohit Sinha" userId="d54a1f67-0b85-4887-9bf0-9a2cbbd2f72b" providerId="ADAL" clId="{16927D8E-9FFC-4899-AD31-E85709FD1D23}" dt="2024-01-16T06:18:48.063" v="4226" actId="20577"/>
          <ac:spMkLst>
            <pc:docMk/>
            <pc:sldMk cId="2362161567" sldId="276"/>
            <ac:spMk id="5" creationId="{83A3B1BC-4398-F3F0-DE31-D2E30C6DE325}"/>
          </ac:spMkLst>
        </pc:spChg>
        <pc:spChg chg="del">
          <ac:chgData name="Rohit Sinha" userId="d54a1f67-0b85-4887-9bf0-9a2cbbd2f72b" providerId="ADAL" clId="{16927D8E-9FFC-4899-AD31-E85709FD1D23}" dt="2024-01-12T10:17:24.363" v="864" actId="478"/>
          <ac:spMkLst>
            <pc:docMk/>
            <pc:sldMk cId="2362161567" sldId="276"/>
            <ac:spMk id="6" creationId="{57F9ECC3-44C5-A8BA-C998-FFA23596E90B}"/>
          </ac:spMkLst>
        </pc:spChg>
        <pc:picChg chg="add mod">
          <ac:chgData name="Rohit Sinha" userId="d54a1f67-0b85-4887-9bf0-9a2cbbd2f72b" providerId="ADAL" clId="{16927D8E-9FFC-4899-AD31-E85709FD1D23}" dt="2024-01-12T14:25:31.015" v="3615" actId="14100"/>
          <ac:picMkLst>
            <pc:docMk/>
            <pc:sldMk cId="2362161567" sldId="276"/>
            <ac:picMk id="8" creationId="{483E2C15-0C64-AC7A-B3D3-30A4D56FD31E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2T14:34:54.792" v="4170" actId="113"/>
        <pc:sldMkLst>
          <pc:docMk/>
          <pc:sldMk cId="2995554710" sldId="277"/>
        </pc:sldMkLst>
        <pc:spChg chg="del">
          <ac:chgData name="Rohit Sinha" userId="d54a1f67-0b85-4887-9bf0-9a2cbbd2f72b" providerId="ADAL" clId="{16927D8E-9FFC-4899-AD31-E85709FD1D23}" dt="2024-01-12T10:32:29.497" v="946" actId="478"/>
          <ac:spMkLst>
            <pc:docMk/>
            <pc:sldMk cId="2995554710" sldId="277"/>
            <ac:spMk id="2" creationId="{EB033EF5-EFBA-0435-0575-4B0A4C26979C}"/>
          </ac:spMkLst>
        </pc:spChg>
        <pc:spChg chg="mod">
          <ac:chgData name="Rohit Sinha" userId="d54a1f67-0b85-4887-9bf0-9a2cbbd2f72b" providerId="ADAL" clId="{16927D8E-9FFC-4899-AD31-E85709FD1D23}" dt="2024-01-12T14:34:54.792" v="4170" actId="113"/>
          <ac:spMkLst>
            <pc:docMk/>
            <pc:sldMk cId="2995554710" sldId="277"/>
            <ac:spMk id="3" creationId="{288A0BCE-06B9-6139-A797-5B8F2BCC81BA}"/>
          </ac:spMkLst>
        </pc:spChg>
        <pc:spChg chg="del">
          <ac:chgData name="Rohit Sinha" userId="d54a1f67-0b85-4887-9bf0-9a2cbbd2f72b" providerId="ADAL" clId="{16927D8E-9FFC-4899-AD31-E85709FD1D23}" dt="2024-01-12T10:32:19.602" v="944" actId="478"/>
          <ac:spMkLst>
            <pc:docMk/>
            <pc:sldMk cId="2995554710" sldId="277"/>
            <ac:spMk id="4" creationId="{3C7BA940-7242-1B77-CFE0-90AF9E472800}"/>
          </ac:spMkLst>
        </pc:spChg>
        <pc:spChg chg="add del mod">
          <ac:chgData name="Rohit Sinha" userId="d54a1f67-0b85-4887-9bf0-9a2cbbd2f72b" providerId="ADAL" clId="{16927D8E-9FFC-4899-AD31-E85709FD1D23}" dt="2024-01-12T12:37:28.525" v="2372" actId="20577"/>
          <ac:spMkLst>
            <pc:docMk/>
            <pc:sldMk cId="2995554710" sldId="277"/>
            <ac:spMk id="5" creationId="{A6EAC264-9739-579D-ED07-1BB8692BDEF8}"/>
          </ac:spMkLst>
        </pc:spChg>
        <pc:spChg chg="del">
          <ac:chgData name="Rohit Sinha" userId="d54a1f67-0b85-4887-9bf0-9a2cbbd2f72b" providerId="ADAL" clId="{16927D8E-9FFC-4899-AD31-E85709FD1D23}" dt="2024-01-12T10:32:23.375" v="945" actId="478"/>
          <ac:spMkLst>
            <pc:docMk/>
            <pc:sldMk cId="2995554710" sldId="277"/>
            <ac:spMk id="6" creationId="{F667A4CF-0982-C1BF-9E6C-CC0052F2107B}"/>
          </ac:spMkLst>
        </pc:spChg>
        <pc:spChg chg="add del mod">
          <ac:chgData name="Rohit Sinha" userId="d54a1f67-0b85-4887-9bf0-9a2cbbd2f72b" providerId="ADAL" clId="{16927D8E-9FFC-4899-AD31-E85709FD1D23}" dt="2024-01-12T10:32:37.824" v="948"/>
          <ac:spMkLst>
            <pc:docMk/>
            <pc:sldMk cId="2995554710" sldId="277"/>
            <ac:spMk id="7" creationId="{4CAEE54C-DCB1-205A-0B48-8C7790663B70}"/>
          </ac:spMkLst>
        </pc:spChg>
        <pc:spChg chg="add del mod">
          <ac:chgData name="Rohit Sinha" userId="d54a1f67-0b85-4887-9bf0-9a2cbbd2f72b" providerId="ADAL" clId="{16927D8E-9FFC-4899-AD31-E85709FD1D23}" dt="2024-01-12T11:45:53.549" v="966"/>
          <ac:spMkLst>
            <pc:docMk/>
            <pc:sldMk cId="2995554710" sldId="277"/>
            <ac:spMk id="10" creationId="{06D12792-6F6D-3824-D98C-C870988A5F8E}"/>
          </ac:spMkLst>
        </pc:spChg>
        <pc:spChg chg="add del mod">
          <ac:chgData name="Rohit Sinha" userId="d54a1f67-0b85-4887-9bf0-9a2cbbd2f72b" providerId="ADAL" clId="{16927D8E-9FFC-4899-AD31-E85709FD1D23}" dt="2024-01-12T12:28:55.004" v="1785" actId="478"/>
          <ac:spMkLst>
            <pc:docMk/>
            <pc:sldMk cId="2995554710" sldId="277"/>
            <ac:spMk id="11" creationId="{E410BBBF-34BE-4065-C207-96309939E15E}"/>
          </ac:spMkLst>
        </pc:spChg>
        <pc:spChg chg="add del">
          <ac:chgData name="Rohit Sinha" userId="d54a1f67-0b85-4887-9bf0-9a2cbbd2f72b" providerId="ADAL" clId="{16927D8E-9FFC-4899-AD31-E85709FD1D23}" dt="2024-01-12T12:06:40.401" v="1335"/>
          <ac:spMkLst>
            <pc:docMk/>
            <pc:sldMk cId="2995554710" sldId="277"/>
            <ac:spMk id="12" creationId="{627E69AE-3547-2B4D-199E-1537FB9E4C81}"/>
          </ac:spMkLst>
        </pc:spChg>
        <pc:spChg chg="add del">
          <ac:chgData name="Rohit Sinha" userId="d54a1f67-0b85-4887-9bf0-9a2cbbd2f72b" providerId="ADAL" clId="{16927D8E-9FFC-4899-AD31-E85709FD1D23}" dt="2024-01-12T12:30:13.359" v="1823"/>
          <ac:spMkLst>
            <pc:docMk/>
            <pc:sldMk cId="2995554710" sldId="277"/>
            <ac:spMk id="15" creationId="{12803E7E-3CC1-62B0-17FE-1D266465514C}"/>
          </ac:spMkLst>
        </pc:spChg>
        <pc:picChg chg="add del mod">
          <ac:chgData name="Rohit Sinha" userId="d54a1f67-0b85-4887-9bf0-9a2cbbd2f72b" providerId="ADAL" clId="{16927D8E-9FFC-4899-AD31-E85709FD1D23}" dt="2024-01-12T12:24:12.109" v="1549" actId="478"/>
          <ac:picMkLst>
            <pc:docMk/>
            <pc:sldMk cId="2995554710" sldId="277"/>
            <ac:picMk id="9" creationId="{8FB670ED-F6B5-65D8-96B4-CC47FB9B8634}"/>
          </ac:picMkLst>
        </pc:picChg>
        <pc:picChg chg="add mod">
          <ac:chgData name="Rohit Sinha" userId="d54a1f67-0b85-4887-9bf0-9a2cbbd2f72b" providerId="ADAL" clId="{16927D8E-9FFC-4899-AD31-E85709FD1D23}" dt="2024-01-12T12:24:28.799" v="1553" actId="14100"/>
          <ac:picMkLst>
            <pc:docMk/>
            <pc:sldMk cId="2995554710" sldId="277"/>
            <ac:picMk id="14" creationId="{ACDE78DD-1A95-D4CC-A74B-EFC0CEA25318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2T13:06:12.269" v="2430" actId="20577"/>
        <pc:sldMkLst>
          <pc:docMk/>
          <pc:sldMk cId="3334562473" sldId="278"/>
        </pc:sldMkLst>
        <pc:spChg chg="del">
          <ac:chgData name="Rohit Sinha" userId="d54a1f67-0b85-4887-9bf0-9a2cbbd2f72b" providerId="ADAL" clId="{16927D8E-9FFC-4899-AD31-E85709FD1D23}" dt="2024-01-12T12:39:00.168" v="2376" actId="478"/>
          <ac:spMkLst>
            <pc:docMk/>
            <pc:sldMk cId="3334562473" sldId="278"/>
            <ac:spMk id="2" creationId="{1B60A573-44CA-5C68-900D-B6B3EC4CE1E2}"/>
          </ac:spMkLst>
        </pc:spChg>
        <pc:spChg chg="mod">
          <ac:chgData name="Rohit Sinha" userId="d54a1f67-0b85-4887-9bf0-9a2cbbd2f72b" providerId="ADAL" clId="{16927D8E-9FFC-4899-AD31-E85709FD1D23}" dt="2024-01-12T13:06:12.269" v="2430" actId="20577"/>
          <ac:spMkLst>
            <pc:docMk/>
            <pc:sldMk cId="3334562473" sldId="278"/>
            <ac:spMk id="3" creationId="{1E1EB48A-19C1-BBD5-AA3A-02CAC6C48B81}"/>
          </ac:spMkLst>
        </pc:spChg>
        <pc:spChg chg="add del mod">
          <ac:chgData name="Rohit Sinha" userId="d54a1f67-0b85-4887-9bf0-9a2cbbd2f72b" providerId="ADAL" clId="{16927D8E-9FFC-4899-AD31-E85709FD1D23}" dt="2024-01-12T12:40:03.250" v="2417" actId="478"/>
          <ac:spMkLst>
            <pc:docMk/>
            <pc:sldMk cId="3334562473" sldId="278"/>
            <ac:spMk id="4" creationId="{12181548-B817-1C2E-8DB0-DF1CBD6DE0AA}"/>
          </ac:spMkLst>
        </pc:spChg>
        <pc:spChg chg="del">
          <ac:chgData name="Rohit Sinha" userId="d54a1f67-0b85-4887-9bf0-9a2cbbd2f72b" providerId="ADAL" clId="{16927D8E-9FFC-4899-AD31-E85709FD1D23}" dt="2024-01-12T12:38:42.014" v="2375" actId="478"/>
          <ac:spMkLst>
            <pc:docMk/>
            <pc:sldMk cId="3334562473" sldId="278"/>
            <ac:spMk id="5" creationId="{485DCE92-30B1-0CC7-8B56-4799C4106A28}"/>
          </ac:spMkLst>
        </pc:spChg>
        <pc:spChg chg="del">
          <ac:chgData name="Rohit Sinha" userId="d54a1f67-0b85-4887-9bf0-9a2cbbd2f72b" providerId="ADAL" clId="{16927D8E-9FFC-4899-AD31-E85709FD1D23}" dt="2024-01-12T12:38:33.495" v="2374" actId="478"/>
          <ac:spMkLst>
            <pc:docMk/>
            <pc:sldMk cId="3334562473" sldId="278"/>
            <ac:spMk id="6" creationId="{2B7B1500-F189-00DE-94EF-8F086552AC0B}"/>
          </ac:spMkLst>
        </pc:spChg>
        <pc:spChg chg="add del mod">
          <ac:chgData name="Rohit Sinha" userId="d54a1f67-0b85-4887-9bf0-9a2cbbd2f72b" providerId="ADAL" clId="{16927D8E-9FFC-4899-AD31-E85709FD1D23}" dt="2024-01-12T12:39:35.581" v="2407"/>
          <ac:spMkLst>
            <pc:docMk/>
            <pc:sldMk cId="3334562473" sldId="278"/>
            <ac:spMk id="7" creationId="{5226EC2F-FAFB-3938-BF71-DD514454D673}"/>
          </ac:spMkLst>
        </pc:spChg>
        <pc:picChg chg="add mod">
          <ac:chgData name="Rohit Sinha" userId="d54a1f67-0b85-4887-9bf0-9a2cbbd2f72b" providerId="ADAL" clId="{16927D8E-9FFC-4899-AD31-E85709FD1D23}" dt="2024-01-12T12:44:02.077" v="2420" actId="14100"/>
          <ac:picMkLst>
            <pc:docMk/>
            <pc:sldMk cId="3334562473" sldId="278"/>
            <ac:picMk id="9" creationId="{EEF25197-AE33-E800-C6B8-0A040F8E65BD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2T14:43:25.184" v="4190" actId="11"/>
        <pc:sldMkLst>
          <pc:docMk/>
          <pc:sldMk cId="3479614536" sldId="279"/>
        </pc:sldMkLst>
        <pc:spChg chg="del">
          <ac:chgData name="Rohit Sinha" userId="d54a1f67-0b85-4887-9bf0-9a2cbbd2f72b" providerId="ADAL" clId="{16927D8E-9FFC-4899-AD31-E85709FD1D23}" dt="2024-01-12T13:06:20.177" v="2431" actId="478"/>
          <ac:spMkLst>
            <pc:docMk/>
            <pc:sldMk cId="3479614536" sldId="279"/>
            <ac:spMk id="2" creationId="{253C3E5C-8AA1-274F-BFC1-1273341F8620}"/>
          </ac:spMkLst>
        </pc:spChg>
        <pc:spChg chg="mod">
          <ac:chgData name="Rohit Sinha" userId="d54a1f67-0b85-4887-9bf0-9a2cbbd2f72b" providerId="ADAL" clId="{16927D8E-9FFC-4899-AD31-E85709FD1D23}" dt="2024-01-12T13:05:51.844" v="2426"/>
          <ac:spMkLst>
            <pc:docMk/>
            <pc:sldMk cId="3479614536" sldId="279"/>
            <ac:spMk id="3" creationId="{07747173-3C41-3359-B63B-8089EE8B015D}"/>
          </ac:spMkLst>
        </pc:spChg>
        <pc:spChg chg="del">
          <ac:chgData name="Rohit Sinha" userId="d54a1f67-0b85-4887-9bf0-9a2cbbd2f72b" providerId="ADAL" clId="{16927D8E-9FFC-4899-AD31-E85709FD1D23}" dt="2024-01-12T13:05:48.341" v="2425" actId="478"/>
          <ac:spMkLst>
            <pc:docMk/>
            <pc:sldMk cId="3479614536" sldId="279"/>
            <ac:spMk id="4" creationId="{AD0C084A-AB6C-CBE3-AA45-F64A1EEC1205}"/>
          </ac:spMkLst>
        </pc:spChg>
        <pc:spChg chg="mod">
          <ac:chgData name="Rohit Sinha" userId="d54a1f67-0b85-4887-9bf0-9a2cbbd2f72b" providerId="ADAL" clId="{16927D8E-9FFC-4899-AD31-E85709FD1D23}" dt="2024-01-12T14:43:25.184" v="4190" actId="11"/>
          <ac:spMkLst>
            <pc:docMk/>
            <pc:sldMk cId="3479614536" sldId="279"/>
            <ac:spMk id="5" creationId="{B5DF8537-67ED-356C-23A1-D78FB9CEC194}"/>
          </ac:spMkLst>
        </pc:spChg>
        <pc:spChg chg="del">
          <ac:chgData name="Rohit Sinha" userId="d54a1f67-0b85-4887-9bf0-9a2cbbd2f72b" providerId="ADAL" clId="{16927D8E-9FFC-4899-AD31-E85709FD1D23}" dt="2024-01-12T13:06:23.823" v="2432" actId="478"/>
          <ac:spMkLst>
            <pc:docMk/>
            <pc:sldMk cId="3479614536" sldId="279"/>
            <ac:spMk id="6" creationId="{7570F615-83B1-A738-0F4C-1B3CD021AB72}"/>
          </ac:spMkLst>
        </pc:spChg>
        <pc:picChg chg="add mod">
          <ac:chgData name="Rohit Sinha" userId="d54a1f67-0b85-4887-9bf0-9a2cbbd2f72b" providerId="ADAL" clId="{16927D8E-9FFC-4899-AD31-E85709FD1D23}" dt="2024-01-12T13:49:28.314" v="2625" actId="14100"/>
          <ac:picMkLst>
            <pc:docMk/>
            <pc:sldMk cId="3479614536" sldId="279"/>
            <ac:picMk id="8" creationId="{D75F8CAC-F0C9-777D-86FE-5D5E4FF0D7E5}"/>
          </ac:picMkLst>
        </pc:picChg>
        <pc:picChg chg="add mod">
          <ac:chgData name="Rohit Sinha" userId="d54a1f67-0b85-4887-9bf0-9a2cbbd2f72b" providerId="ADAL" clId="{16927D8E-9FFC-4899-AD31-E85709FD1D23}" dt="2024-01-12T13:49:02.973" v="2624" actId="14100"/>
          <ac:picMkLst>
            <pc:docMk/>
            <pc:sldMk cId="3479614536" sldId="279"/>
            <ac:picMk id="10" creationId="{154DB766-0269-9F43-A249-065CF2D81F24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2T14:02:53.385" v="2987" actId="14100"/>
        <pc:sldMkLst>
          <pc:docMk/>
          <pc:sldMk cId="2714424690" sldId="280"/>
        </pc:sldMkLst>
        <pc:spChg chg="del">
          <ac:chgData name="Rohit Sinha" userId="d54a1f67-0b85-4887-9bf0-9a2cbbd2f72b" providerId="ADAL" clId="{16927D8E-9FFC-4899-AD31-E85709FD1D23}" dt="2024-01-12T13:51:40.119" v="2833" actId="478"/>
          <ac:spMkLst>
            <pc:docMk/>
            <pc:sldMk cId="2714424690" sldId="280"/>
            <ac:spMk id="2" creationId="{7197869B-45C3-9292-54E8-CB209A4C378E}"/>
          </ac:spMkLst>
        </pc:spChg>
        <pc:spChg chg="mod">
          <ac:chgData name="Rohit Sinha" userId="d54a1f67-0b85-4887-9bf0-9a2cbbd2f72b" providerId="ADAL" clId="{16927D8E-9FFC-4899-AD31-E85709FD1D23}" dt="2024-01-12T13:56:00.091" v="2858" actId="1076"/>
          <ac:spMkLst>
            <pc:docMk/>
            <pc:sldMk cId="2714424690" sldId="280"/>
            <ac:spMk id="3" creationId="{5C2D81BC-A51B-C2FC-0B8F-CF3415159552}"/>
          </ac:spMkLst>
        </pc:spChg>
        <pc:spChg chg="del">
          <ac:chgData name="Rohit Sinha" userId="d54a1f67-0b85-4887-9bf0-9a2cbbd2f72b" providerId="ADAL" clId="{16927D8E-9FFC-4899-AD31-E85709FD1D23}" dt="2024-01-12T13:51:35.655" v="2832" actId="478"/>
          <ac:spMkLst>
            <pc:docMk/>
            <pc:sldMk cId="2714424690" sldId="280"/>
            <ac:spMk id="4" creationId="{16176168-D087-97F6-2F4E-D4A82FD34E6C}"/>
          </ac:spMkLst>
        </pc:spChg>
        <pc:spChg chg="del">
          <ac:chgData name="Rohit Sinha" userId="d54a1f67-0b85-4887-9bf0-9a2cbbd2f72b" providerId="ADAL" clId="{16927D8E-9FFC-4899-AD31-E85709FD1D23}" dt="2024-01-12T13:52:07.630" v="2835" actId="478"/>
          <ac:spMkLst>
            <pc:docMk/>
            <pc:sldMk cId="2714424690" sldId="280"/>
            <ac:spMk id="5" creationId="{E1CD9C23-DD55-5574-64F0-A6F68094D97F}"/>
          </ac:spMkLst>
        </pc:spChg>
        <pc:spChg chg="del">
          <ac:chgData name="Rohit Sinha" userId="d54a1f67-0b85-4887-9bf0-9a2cbbd2f72b" providerId="ADAL" clId="{16927D8E-9FFC-4899-AD31-E85709FD1D23}" dt="2024-01-12T13:51:32.655" v="2831" actId="478"/>
          <ac:spMkLst>
            <pc:docMk/>
            <pc:sldMk cId="2714424690" sldId="280"/>
            <ac:spMk id="6" creationId="{291A8035-208C-4F2C-E6BB-8504F9204349}"/>
          </ac:spMkLst>
        </pc:spChg>
        <pc:picChg chg="add del mod">
          <ac:chgData name="Rohit Sinha" userId="d54a1f67-0b85-4887-9bf0-9a2cbbd2f72b" providerId="ADAL" clId="{16927D8E-9FFC-4899-AD31-E85709FD1D23}" dt="2024-01-12T13:55:40.425" v="2853" actId="478"/>
          <ac:picMkLst>
            <pc:docMk/>
            <pc:sldMk cId="2714424690" sldId="280"/>
            <ac:picMk id="8" creationId="{039DDC9A-FF69-C0D3-C543-115805BE6D4B}"/>
          </ac:picMkLst>
        </pc:picChg>
        <pc:picChg chg="add mod">
          <ac:chgData name="Rohit Sinha" userId="d54a1f67-0b85-4887-9bf0-9a2cbbd2f72b" providerId="ADAL" clId="{16927D8E-9FFC-4899-AD31-E85709FD1D23}" dt="2024-01-12T14:02:53.385" v="2987" actId="14100"/>
          <ac:picMkLst>
            <pc:docMk/>
            <pc:sldMk cId="2714424690" sldId="280"/>
            <ac:picMk id="10" creationId="{20F0C7B5-2C47-4FAB-7879-5447DCC11D1B}"/>
          </ac:picMkLst>
        </pc:picChg>
        <pc:picChg chg="add del mod">
          <ac:chgData name="Rohit Sinha" userId="d54a1f67-0b85-4887-9bf0-9a2cbbd2f72b" providerId="ADAL" clId="{16927D8E-9FFC-4899-AD31-E85709FD1D23}" dt="2024-01-12T14:01:58.152" v="2973" actId="22"/>
          <ac:picMkLst>
            <pc:docMk/>
            <pc:sldMk cId="2714424690" sldId="280"/>
            <ac:picMk id="12" creationId="{51275ED7-CF39-069C-E5C8-531BC02C023A}"/>
          </ac:picMkLst>
        </pc:picChg>
      </pc:sldChg>
      <pc:sldChg chg="addSp delSp modSp new mod">
        <pc:chgData name="Rohit Sinha" userId="d54a1f67-0b85-4887-9bf0-9a2cbbd2f72b" providerId="ADAL" clId="{16927D8E-9FFC-4899-AD31-E85709FD1D23}" dt="2024-01-12T14:03:24.434" v="3035" actId="113"/>
        <pc:sldMkLst>
          <pc:docMk/>
          <pc:sldMk cId="80345777" sldId="281"/>
        </pc:sldMkLst>
        <pc:spChg chg="del">
          <ac:chgData name="Rohit Sinha" userId="d54a1f67-0b85-4887-9bf0-9a2cbbd2f72b" providerId="ADAL" clId="{16927D8E-9FFC-4899-AD31-E85709FD1D23}" dt="2024-01-12T14:02:12.341" v="2978" actId="478"/>
          <ac:spMkLst>
            <pc:docMk/>
            <pc:sldMk cId="80345777" sldId="281"/>
            <ac:spMk id="2" creationId="{35626A99-2601-AD07-92F2-62FD206AF36E}"/>
          </ac:spMkLst>
        </pc:spChg>
        <pc:spChg chg="mod">
          <ac:chgData name="Rohit Sinha" userId="d54a1f67-0b85-4887-9bf0-9a2cbbd2f72b" providerId="ADAL" clId="{16927D8E-9FFC-4899-AD31-E85709FD1D23}" dt="2024-01-12T14:03:24.434" v="3035" actId="113"/>
          <ac:spMkLst>
            <pc:docMk/>
            <pc:sldMk cId="80345777" sldId="281"/>
            <ac:spMk id="3" creationId="{5583DD39-9CCD-A233-F3F7-FC15DDDC8626}"/>
          </ac:spMkLst>
        </pc:spChg>
        <pc:spChg chg="del">
          <ac:chgData name="Rohit Sinha" userId="d54a1f67-0b85-4887-9bf0-9a2cbbd2f72b" providerId="ADAL" clId="{16927D8E-9FFC-4899-AD31-E85709FD1D23}" dt="2024-01-12T14:02:16.536" v="2979" actId="478"/>
          <ac:spMkLst>
            <pc:docMk/>
            <pc:sldMk cId="80345777" sldId="281"/>
            <ac:spMk id="4" creationId="{0260537E-FF9C-41BD-3F90-258B58EE48FA}"/>
          </ac:spMkLst>
        </pc:spChg>
        <pc:spChg chg="del">
          <ac:chgData name="Rohit Sinha" userId="d54a1f67-0b85-4887-9bf0-9a2cbbd2f72b" providerId="ADAL" clId="{16927D8E-9FFC-4899-AD31-E85709FD1D23}" dt="2024-01-12T14:02:23.695" v="2981" actId="478"/>
          <ac:spMkLst>
            <pc:docMk/>
            <pc:sldMk cId="80345777" sldId="281"/>
            <ac:spMk id="5" creationId="{52A4BF05-0E62-C4CC-A452-8AB669066862}"/>
          </ac:spMkLst>
        </pc:spChg>
        <pc:spChg chg="del">
          <ac:chgData name="Rohit Sinha" userId="d54a1f67-0b85-4887-9bf0-9a2cbbd2f72b" providerId="ADAL" clId="{16927D8E-9FFC-4899-AD31-E85709FD1D23}" dt="2024-01-12T14:02:19.952" v="2980" actId="478"/>
          <ac:spMkLst>
            <pc:docMk/>
            <pc:sldMk cId="80345777" sldId="281"/>
            <ac:spMk id="6" creationId="{A6ABD367-5D5B-10F1-3374-4BA26D3BAE90}"/>
          </ac:spMkLst>
        </pc:spChg>
        <pc:picChg chg="add mod">
          <ac:chgData name="Rohit Sinha" userId="d54a1f67-0b85-4887-9bf0-9a2cbbd2f72b" providerId="ADAL" clId="{16927D8E-9FFC-4899-AD31-E85709FD1D23}" dt="2024-01-12T14:02:46.294" v="2986" actId="14100"/>
          <ac:picMkLst>
            <pc:docMk/>
            <pc:sldMk cId="80345777" sldId="281"/>
            <ac:picMk id="8" creationId="{89F7CBD7-B388-74F2-B6E2-601CFD73E99E}"/>
          </ac:picMkLst>
        </pc:picChg>
      </pc:sldChg>
      <pc:sldChg chg="delSp modSp new mod">
        <pc:chgData name="Rohit Sinha" userId="d54a1f67-0b85-4887-9bf0-9a2cbbd2f72b" providerId="ADAL" clId="{16927D8E-9FFC-4899-AD31-E85709FD1D23}" dt="2024-01-15T07:20:30.709" v="4192" actId="313"/>
        <pc:sldMkLst>
          <pc:docMk/>
          <pc:sldMk cId="2547001156" sldId="282"/>
        </pc:sldMkLst>
        <pc:spChg chg="del">
          <ac:chgData name="Rohit Sinha" userId="d54a1f67-0b85-4887-9bf0-9a2cbbd2f72b" providerId="ADAL" clId="{16927D8E-9FFC-4899-AD31-E85709FD1D23}" dt="2024-01-12T14:06:17.716" v="3099" actId="478"/>
          <ac:spMkLst>
            <pc:docMk/>
            <pc:sldMk cId="2547001156" sldId="282"/>
            <ac:spMk id="2" creationId="{4EB9DEDE-65EF-E36E-5145-7C7EA33B965D}"/>
          </ac:spMkLst>
        </pc:spChg>
        <pc:spChg chg="mod">
          <ac:chgData name="Rohit Sinha" userId="d54a1f67-0b85-4887-9bf0-9a2cbbd2f72b" providerId="ADAL" clId="{16927D8E-9FFC-4899-AD31-E85709FD1D23}" dt="2024-01-12T14:06:30.553" v="3103" actId="20577"/>
          <ac:spMkLst>
            <pc:docMk/>
            <pc:sldMk cId="2547001156" sldId="282"/>
            <ac:spMk id="3" creationId="{53AF0BE4-14D9-8E79-E238-265445EC9397}"/>
          </ac:spMkLst>
        </pc:spChg>
        <pc:spChg chg="del">
          <ac:chgData name="Rohit Sinha" userId="d54a1f67-0b85-4887-9bf0-9a2cbbd2f72b" providerId="ADAL" clId="{16927D8E-9FFC-4899-AD31-E85709FD1D23}" dt="2024-01-12T14:06:14.211" v="3098" actId="478"/>
          <ac:spMkLst>
            <pc:docMk/>
            <pc:sldMk cId="2547001156" sldId="282"/>
            <ac:spMk id="4" creationId="{EE112131-EED9-DBA9-DB4E-D93A6A3FFD09}"/>
          </ac:spMkLst>
        </pc:spChg>
        <pc:spChg chg="mod">
          <ac:chgData name="Rohit Sinha" userId="d54a1f67-0b85-4887-9bf0-9a2cbbd2f72b" providerId="ADAL" clId="{16927D8E-9FFC-4899-AD31-E85709FD1D23}" dt="2024-01-15T07:20:30.709" v="4192" actId="313"/>
          <ac:spMkLst>
            <pc:docMk/>
            <pc:sldMk cId="2547001156" sldId="282"/>
            <ac:spMk id="5" creationId="{D2B15408-5B4C-AE1E-7568-57987B65A9B0}"/>
          </ac:spMkLst>
        </pc:spChg>
        <pc:spChg chg="del">
          <ac:chgData name="Rohit Sinha" userId="d54a1f67-0b85-4887-9bf0-9a2cbbd2f72b" providerId="ADAL" clId="{16927D8E-9FFC-4899-AD31-E85709FD1D23}" dt="2024-01-12T14:06:08.774" v="3097" actId="478"/>
          <ac:spMkLst>
            <pc:docMk/>
            <pc:sldMk cId="2547001156" sldId="282"/>
            <ac:spMk id="6" creationId="{7ABFC0A4-5C51-4975-1990-EB70AC4745EA}"/>
          </ac:spMkLst>
        </pc:spChg>
      </pc:sldChg>
      <pc:sldChg chg="delSp modSp new mod">
        <pc:chgData name="Rohit Sinha" userId="d54a1f67-0b85-4887-9bf0-9a2cbbd2f72b" providerId="ADAL" clId="{16927D8E-9FFC-4899-AD31-E85709FD1D23}" dt="2024-01-12T14:36:34.254" v="4186" actId="255"/>
        <pc:sldMkLst>
          <pc:docMk/>
          <pc:sldMk cId="3637529991" sldId="283"/>
        </pc:sldMkLst>
        <pc:spChg chg="del">
          <ac:chgData name="Rohit Sinha" userId="d54a1f67-0b85-4887-9bf0-9a2cbbd2f72b" providerId="ADAL" clId="{16927D8E-9FFC-4899-AD31-E85709FD1D23}" dt="2024-01-12T14:14:58.592" v="3539" actId="478"/>
          <ac:spMkLst>
            <pc:docMk/>
            <pc:sldMk cId="3637529991" sldId="283"/>
            <ac:spMk id="2" creationId="{51A5D966-AB1E-67F1-3022-11AF5FD1B63A}"/>
          </ac:spMkLst>
        </pc:spChg>
        <pc:spChg chg="mod">
          <ac:chgData name="Rohit Sinha" userId="d54a1f67-0b85-4887-9bf0-9a2cbbd2f72b" providerId="ADAL" clId="{16927D8E-9FFC-4899-AD31-E85709FD1D23}" dt="2024-01-12T14:15:12.822" v="3559" actId="113"/>
          <ac:spMkLst>
            <pc:docMk/>
            <pc:sldMk cId="3637529991" sldId="283"/>
            <ac:spMk id="3" creationId="{A16BC723-1549-0424-E84C-E246573184D3}"/>
          </ac:spMkLst>
        </pc:spChg>
        <pc:spChg chg="del">
          <ac:chgData name="Rohit Sinha" userId="d54a1f67-0b85-4887-9bf0-9a2cbbd2f72b" providerId="ADAL" clId="{16927D8E-9FFC-4899-AD31-E85709FD1D23}" dt="2024-01-12T14:15:03.649" v="3541" actId="478"/>
          <ac:spMkLst>
            <pc:docMk/>
            <pc:sldMk cId="3637529991" sldId="283"/>
            <ac:spMk id="4" creationId="{06003DF6-7A7E-4F11-F31D-FBC8EE4460B4}"/>
          </ac:spMkLst>
        </pc:spChg>
        <pc:spChg chg="mod">
          <ac:chgData name="Rohit Sinha" userId="d54a1f67-0b85-4887-9bf0-9a2cbbd2f72b" providerId="ADAL" clId="{16927D8E-9FFC-4899-AD31-E85709FD1D23}" dt="2024-01-12T14:36:34.254" v="4186" actId="255"/>
          <ac:spMkLst>
            <pc:docMk/>
            <pc:sldMk cId="3637529991" sldId="283"/>
            <ac:spMk id="5" creationId="{E67A5DF9-FA8E-D032-08AE-705A5EECD3D1}"/>
          </ac:spMkLst>
        </pc:spChg>
        <pc:spChg chg="del">
          <ac:chgData name="Rohit Sinha" userId="d54a1f67-0b85-4887-9bf0-9a2cbbd2f72b" providerId="ADAL" clId="{16927D8E-9FFC-4899-AD31-E85709FD1D23}" dt="2024-01-12T14:15:00.810" v="3540" actId="478"/>
          <ac:spMkLst>
            <pc:docMk/>
            <pc:sldMk cId="3637529991" sldId="283"/>
            <ac:spMk id="6" creationId="{9E22DF1D-541D-44AA-39ED-C960F38B0B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89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.png"/><Relationship Id="rId299" Type="http://schemas.openxmlformats.org/officeDocument/2006/relationships/image" Target="../media/image321.png"/><Relationship Id="rId21" Type="http://schemas.openxmlformats.org/officeDocument/2006/relationships/image" Target="../media/image43.png"/><Relationship Id="rId63" Type="http://schemas.openxmlformats.org/officeDocument/2006/relationships/image" Target="../media/image85.png"/><Relationship Id="rId159" Type="http://schemas.openxmlformats.org/officeDocument/2006/relationships/image" Target="../media/image181.png"/><Relationship Id="rId324" Type="http://schemas.openxmlformats.org/officeDocument/2006/relationships/image" Target="../media/image346.png"/><Relationship Id="rId366" Type="http://schemas.openxmlformats.org/officeDocument/2006/relationships/image" Target="../media/image388.png"/><Relationship Id="rId170" Type="http://schemas.openxmlformats.org/officeDocument/2006/relationships/image" Target="../media/image192.svg"/><Relationship Id="rId226" Type="http://schemas.openxmlformats.org/officeDocument/2006/relationships/image" Target="../media/image248.svg"/><Relationship Id="rId268" Type="http://schemas.openxmlformats.org/officeDocument/2006/relationships/image" Target="../media/image290.svg"/><Relationship Id="rId32" Type="http://schemas.openxmlformats.org/officeDocument/2006/relationships/image" Target="../media/image54.svg"/><Relationship Id="rId74" Type="http://schemas.openxmlformats.org/officeDocument/2006/relationships/image" Target="../media/image96.svg"/><Relationship Id="rId128" Type="http://schemas.openxmlformats.org/officeDocument/2006/relationships/image" Target="../media/image150.svg"/><Relationship Id="rId335" Type="http://schemas.openxmlformats.org/officeDocument/2006/relationships/image" Target="../media/image357.svg"/><Relationship Id="rId377" Type="http://schemas.openxmlformats.org/officeDocument/2006/relationships/image" Target="../media/image399.svg"/><Relationship Id="rId5" Type="http://schemas.openxmlformats.org/officeDocument/2006/relationships/image" Target="../media/image27.png"/><Relationship Id="rId181" Type="http://schemas.openxmlformats.org/officeDocument/2006/relationships/image" Target="../media/image203.png"/><Relationship Id="rId237" Type="http://schemas.openxmlformats.org/officeDocument/2006/relationships/image" Target="../media/image259.png"/><Relationship Id="rId279" Type="http://schemas.openxmlformats.org/officeDocument/2006/relationships/image" Target="../media/image301.png"/><Relationship Id="rId43" Type="http://schemas.openxmlformats.org/officeDocument/2006/relationships/image" Target="../media/image65.png"/><Relationship Id="rId139" Type="http://schemas.openxmlformats.org/officeDocument/2006/relationships/image" Target="../media/image161.png"/><Relationship Id="rId290" Type="http://schemas.openxmlformats.org/officeDocument/2006/relationships/image" Target="../media/image312.svg"/><Relationship Id="rId304" Type="http://schemas.openxmlformats.org/officeDocument/2006/relationships/image" Target="../media/image326.svg"/><Relationship Id="rId346" Type="http://schemas.openxmlformats.org/officeDocument/2006/relationships/image" Target="../media/image368.png"/><Relationship Id="rId85" Type="http://schemas.openxmlformats.org/officeDocument/2006/relationships/image" Target="../media/image107.png"/><Relationship Id="rId150" Type="http://schemas.openxmlformats.org/officeDocument/2006/relationships/image" Target="../media/image172.svg"/><Relationship Id="rId192" Type="http://schemas.openxmlformats.org/officeDocument/2006/relationships/image" Target="../media/image214.svg"/><Relationship Id="rId206" Type="http://schemas.openxmlformats.org/officeDocument/2006/relationships/image" Target="../media/image228.svg"/><Relationship Id="rId248" Type="http://schemas.openxmlformats.org/officeDocument/2006/relationships/image" Target="../media/image270.svg"/><Relationship Id="rId12" Type="http://schemas.openxmlformats.org/officeDocument/2006/relationships/image" Target="../media/image34.svg"/><Relationship Id="rId108" Type="http://schemas.openxmlformats.org/officeDocument/2006/relationships/image" Target="../media/image130.svg"/><Relationship Id="rId315" Type="http://schemas.openxmlformats.org/officeDocument/2006/relationships/image" Target="../media/image337.svg"/><Relationship Id="rId357" Type="http://schemas.openxmlformats.org/officeDocument/2006/relationships/image" Target="../media/image379.svg"/><Relationship Id="rId54" Type="http://schemas.openxmlformats.org/officeDocument/2006/relationships/image" Target="../media/image76.svg"/><Relationship Id="rId96" Type="http://schemas.openxmlformats.org/officeDocument/2006/relationships/image" Target="../media/image118.svg"/><Relationship Id="rId161" Type="http://schemas.openxmlformats.org/officeDocument/2006/relationships/image" Target="../media/image183.png"/><Relationship Id="rId217" Type="http://schemas.openxmlformats.org/officeDocument/2006/relationships/image" Target="../media/image239.png"/><Relationship Id="rId259" Type="http://schemas.openxmlformats.org/officeDocument/2006/relationships/image" Target="../media/image281.png"/><Relationship Id="rId23" Type="http://schemas.openxmlformats.org/officeDocument/2006/relationships/image" Target="../media/image45.png"/><Relationship Id="rId119" Type="http://schemas.openxmlformats.org/officeDocument/2006/relationships/image" Target="../media/image141.png"/><Relationship Id="rId270" Type="http://schemas.openxmlformats.org/officeDocument/2006/relationships/image" Target="../media/image292.svg"/><Relationship Id="rId326" Type="http://schemas.openxmlformats.org/officeDocument/2006/relationships/image" Target="../media/image348.png"/><Relationship Id="rId65" Type="http://schemas.openxmlformats.org/officeDocument/2006/relationships/image" Target="../media/image87.png"/><Relationship Id="rId130" Type="http://schemas.openxmlformats.org/officeDocument/2006/relationships/image" Target="../media/image152.svg"/><Relationship Id="rId368" Type="http://schemas.openxmlformats.org/officeDocument/2006/relationships/image" Target="../media/image390.png"/><Relationship Id="rId172" Type="http://schemas.openxmlformats.org/officeDocument/2006/relationships/image" Target="../media/image194.svg"/><Relationship Id="rId228" Type="http://schemas.openxmlformats.org/officeDocument/2006/relationships/image" Target="../media/image250.svg"/><Relationship Id="rId281" Type="http://schemas.openxmlformats.org/officeDocument/2006/relationships/image" Target="../media/image303.png"/><Relationship Id="rId337" Type="http://schemas.openxmlformats.org/officeDocument/2006/relationships/image" Target="../media/image359.svg"/><Relationship Id="rId34" Type="http://schemas.openxmlformats.org/officeDocument/2006/relationships/image" Target="../media/image56.svg"/><Relationship Id="rId76" Type="http://schemas.openxmlformats.org/officeDocument/2006/relationships/image" Target="../media/image98.svg"/><Relationship Id="rId141" Type="http://schemas.openxmlformats.org/officeDocument/2006/relationships/image" Target="../media/image163.png"/><Relationship Id="rId379" Type="http://schemas.openxmlformats.org/officeDocument/2006/relationships/image" Target="../media/image401.svg"/><Relationship Id="rId7" Type="http://schemas.openxmlformats.org/officeDocument/2006/relationships/image" Target="../media/image29.png"/><Relationship Id="rId183" Type="http://schemas.openxmlformats.org/officeDocument/2006/relationships/image" Target="../media/image205.png"/><Relationship Id="rId239" Type="http://schemas.openxmlformats.org/officeDocument/2006/relationships/image" Target="../media/image261.png"/><Relationship Id="rId250" Type="http://schemas.openxmlformats.org/officeDocument/2006/relationships/image" Target="../media/image272.svg"/><Relationship Id="rId292" Type="http://schemas.openxmlformats.org/officeDocument/2006/relationships/image" Target="../media/image314.svg"/><Relationship Id="rId306" Type="http://schemas.openxmlformats.org/officeDocument/2006/relationships/image" Target="../media/image328.svg"/><Relationship Id="rId45" Type="http://schemas.openxmlformats.org/officeDocument/2006/relationships/image" Target="../media/image67.png"/><Relationship Id="rId87" Type="http://schemas.openxmlformats.org/officeDocument/2006/relationships/image" Target="../media/image109.png"/><Relationship Id="rId110" Type="http://schemas.openxmlformats.org/officeDocument/2006/relationships/image" Target="../media/image132.svg"/><Relationship Id="rId348" Type="http://schemas.openxmlformats.org/officeDocument/2006/relationships/image" Target="../media/image370.png"/><Relationship Id="rId152" Type="http://schemas.openxmlformats.org/officeDocument/2006/relationships/image" Target="../media/image174.svg"/><Relationship Id="rId194" Type="http://schemas.openxmlformats.org/officeDocument/2006/relationships/image" Target="../media/image216.svg"/><Relationship Id="rId208" Type="http://schemas.openxmlformats.org/officeDocument/2006/relationships/image" Target="../media/image230.svg"/><Relationship Id="rId261" Type="http://schemas.openxmlformats.org/officeDocument/2006/relationships/image" Target="../media/image283.png"/><Relationship Id="rId14" Type="http://schemas.openxmlformats.org/officeDocument/2006/relationships/image" Target="../media/image36.svg"/><Relationship Id="rId56" Type="http://schemas.openxmlformats.org/officeDocument/2006/relationships/image" Target="../media/image78.svg"/><Relationship Id="rId317" Type="http://schemas.openxmlformats.org/officeDocument/2006/relationships/image" Target="../media/image339.svg"/><Relationship Id="rId359" Type="http://schemas.openxmlformats.org/officeDocument/2006/relationships/image" Target="../media/image381.svg"/><Relationship Id="rId98" Type="http://schemas.openxmlformats.org/officeDocument/2006/relationships/image" Target="../media/image120.svg"/><Relationship Id="rId121" Type="http://schemas.openxmlformats.org/officeDocument/2006/relationships/image" Target="../media/image143.png"/><Relationship Id="rId163" Type="http://schemas.openxmlformats.org/officeDocument/2006/relationships/image" Target="../media/image185.png"/><Relationship Id="rId219" Type="http://schemas.openxmlformats.org/officeDocument/2006/relationships/image" Target="../media/image241.png"/><Relationship Id="rId370" Type="http://schemas.openxmlformats.org/officeDocument/2006/relationships/image" Target="../media/image392.png"/><Relationship Id="rId230" Type="http://schemas.openxmlformats.org/officeDocument/2006/relationships/image" Target="../media/image252.svg"/><Relationship Id="rId25" Type="http://schemas.openxmlformats.org/officeDocument/2006/relationships/image" Target="../media/image47.png"/><Relationship Id="rId67" Type="http://schemas.openxmlformats.org/officeDocument/2006/relationships/image" Target="../media/image89.png"/><Relationship Id="rId272" Type="http://schemas.openxmlformats.org/officeDocument/2006/relationships/image" Target="../media/image294.svg"/><Relationship Id="rId328" Type="http://schemas.openxmlformats.org/officeDocument/2006/relationships/image" Target="../media/image350.png"/><Relationship Id="rId132" Type="http://schemas.openxmlformats.org/officeDocument/2006/relationships/image" Target="../media/image154.svg"/><Relationship Id="rId174" Type="http://schemas.openxmlformats.org/officeDocument/2006/relationships/image" Target="../media/image196.svg"/><Relationship Id="rId381" Type="http://schemas.openxmlformats.org/officeDocument/2006/relationships/image" Target="../media/image403.svg"/><Relationship Id="rId241" Type="http://schemas.openxmlformats.org/officeDocument/2006/relationships/image" Target="../media/image263.png"/><Relationship Id="rId36" Type="http://schemas.openxmlformats.org/officeDocument/2006/relationships/image" Target="../media/image58.svg"/><Relationship Id="rId283" Type="http://schemas.openxmlformats.org/officeDocument/2006/relationships/image" Target="../media/image305.png"/><Relationship Id="rId339" Type="http://schemas.openxmlformats.org/officeDocument/2006/relationships/image" Target="../media/image361.svg"/><Relationship Id="rId78" Type="http://schemas.openxmlformats.org/officeDocument/2006/relationships/image" Target="../media/image100.svg"/><Relationship Id="rId101" Type="http://schemas.openxmlformats.org/officeDocument/2006/relationships/image" Target="../media/image123.png"/><Relationship Id="rId143" Type="http://schemas.openxmlformats.org/officeDocument/2006/relationships/image" Target="../media/image165.png"/><Relationship Id="rId185" Type="http://schemas.openxmlformats.org/officeDocument/2006/relationships/image" Target="../media/image207.png"/><Relationship Id="rId350" Type="http://schemas.openxmlformats.org/officeDocument/2006/relationships/image" Target="../media/image372.png"/><Relationship Id="rId9" Type="http://schemas.openxmlformats.org/officeDocument/2006/relationships/image" Target="../media/image31.png"/><Relationship Id="rId210" Type="http://schemas.openxmlformats.org/officeDocument/2006/relationships/image" Target="../media/image232.svg"/><Relationship Id="rId252" Type="http://schemas.openxmlformats.org/officeDocument/2006/relationships/image" Target="../media/image274.svg"/><Relationship Id="rId294" Type="http://schemas.openxmlformats.org/officeDocument/2006/relationships/image" Target="../media/image316.svg"/><Relationship Id="rId308" Type="http://schemas.openxmlformats.org/officeDocument/2006/relationships/image" Target="../media/image330.svg"/><Relationship Id="rId47" Type="http://schemas.openxmlformats.org/officeDocument/2006/relationships/image" Target="../media/image69.png"/><Relationship Id="rId68" Type="http://schemas.openxmlformats.org/officeDocument/2006/relationships/image" Target="../media/image90.svg"/><Relationship Id="rId89" Type="http://schemas.openxmlformats.org/officeDocument/2006/relationships/image" Target="../media/image111.png"/><Relationship Id="rId112" Type="http://schemas.openxmlformats.org/officeDocument/2006/relationships/image" Target="../media/image134.svg"/><Relationship Id="rId133" Type="http://schemas.openxmlformats.org/officeDocument/2006/relationships/image" Target="../media/image155.png"/><Relationship Id="rId154" Type="http://schemas.openxmlformats.org/officeDocument/2006/relationships/image" Target="../media/image176.svg"/><Relationship Id="rId175" Type="http://schemas.openxmlformats.org/officeDocument/2006/relationships/image" Target="../media/image197.png"/><Relationship Id="rId340" Type="http://schemas.openxmlformats.org/officeDocument/2006/relationships/image" Target="../media/image362.png"/><Relationship Id="rId361" Type="http://schemas.openxmlformats.org/officeDocument/2006/relationships/image" Target="../media/image383.svg"/><Relationship Id="rId196" Type="http://schemas.openxmlformats.org/officeDocument/2006/relationships/image" Target="../media/image218.svg"/><Relationship Id="rId200" Type="http://schemas.openxmlformats.org/officeDocument/2006/relationships/image" Target="../media/image222.svg"/><Relationship Id="rId382" Type="http://schemas.openxmlformats.org/officeDocument/2006/relationships/image" Target="../media/image404.png"/><Relationship Id="rId16" Type="http://schemas.openxmlformats.org/officeDocument/2006/relationships/image" Target="../media/image38.svg"/><Relationship Id="rId221" Type="http://schemas.openxmlformats.org/officeDocument/2006/relationships/image" Target="../media/image243.png"/><Relationship Id="rId242" Type="http://schemas.openxmlformats.org/officeDocument/2006/relationships/image" Target="../media/image264.svg"/><Relationship Id="rId263" Type="http://schemas.openxmlformats.org/officeDocument/2006/relationships/image" Target="../media/image285.png"/><Relationship Id="rId284" Type="http://schemas.openxmlformats.org/officeDocument/2006/relationships/image" Target="../media/image306.svg"/><Relationship Id="rId319" Type="http://schemas.openxmlformats.org/officeDocument/2006/relationships/image" Target="../media/image341.svg"/><Relationship Id="rId37" Type="http://schemas.openxmlformats.org/officeDocument/2006/relationships/image" Target="../media/image59.png"/><Relationship Id="rId58" Type="http://schemas.openxmlformats.org/officeDocument/2006/relationships/image" Target="../media/image80.svg"/><Relationship Id="rId79" Type="http://schemas.openxmlformats.org/officeDocument/2006/relationships/image" Target="../media/image101.png"/><Relationship Id="rId102" Type="http://schemas.openxmlformats.org/officeDocument/2006/relationships/image" Target="../media/image124.svg"/><Relationship Id="rId123" Type="http://schemas.openxmlformats.org/officeDocument/2006/relationships/image" Target="../media/image145.png"/><Relationship Id="rId144" Type="http://schemas.openxmlformats.org/officeDocument/2006/relationships/image" Target="../media/image166.svg"/><Relationship Id="rId330" Type="http://schemas.openxmlformats.org/officeDocument/2006/relationships/image" Target="../media/image352.png"/><Relationship Id="rId90" Type="http://schemas.openxmlformats.org/officeDocument/2006/relationships/image" Target="../media/image112.svg"/><Relationship Id="rId165" Type="http://schemas.openxmlformats.org/officeDocument/2006/relationships/image" Target="../media/image187.png"/><Relationship Id="rId186" Type="http://schemas.openxmlformats.org/officeDocument/2006/relationships/image" Target="../media/image208.svg"/><Relationship Id="rId351" Type="http://schemas.openxmlformats.org/officeDocument/2006/relationships/image" Target="../media/image373.svg"/><Relationship Id="rId372" Type="http://schemas.openxmlformats.org/officeDocument/2006/relationships/image" Target="../media/image394.png"/><Relationship Id="rId211" Type="http://schemas.openxmlformats.org/officeDocument/2006/relationships/image" Target="../media/image233.png"/><Relationship Id="rId232" Type="http://schemas.openxmlformats.org/officeDocument/2006/relationships/image" Target="../media/image254.svg"/><Relationship Id="rId253" Type="http://schemas.openxmlformats.org/officeDocument/2006/relationships/image" Target="../media/image275.png"/><Relationship Id="rId274" Type="http://schemas.openxmlformats.org/officeDocument/2006/relationships/image" Target="../media/image296.svg"/><Relationship Id="rId295" Type="http://schemas.openxmlformats.org/officeDocument/2006/relationships/image" Target="../media/image317.png"/><Relationship Id="rId309" Type="http://schemas.openxmlformats.org/officeDocument/2006/relationships/image" Target="../media/image331.png"/><Relationship Id="rId27" Type="http://schemas.openxmlformats.org/officeDocument/2006/relationships/image" Target="../media/image49.png"/><Relationship Id="rId48" Type="http://schemas.openxmlformats.org/officeDocument/2006/relationships/image" Target="../media/image70.svg"/><Relationship Id="rId69" Type="http://schemas.openxmlformats.org/officeDocument/2006/relationships/image" Target="../media/image91.png"/><Relationship Id="rId113" Type="http://schemas.openxmlformats.org/officeDocument/2006/relationships/image" Target="../media/image135.png"/><Relationship Id="rId134" Type="http://schemas.openxmlformats.org/officeDocument/2006/relationships/image" Target="../media/image156.svg"/><Relationship Id="rId320" Type="http://schemas.openxmlformats.org/officeDocument/2006/relationships/image" Target="../media/image342.png"/><Relationship Id="rId80" Type="http://schemas.openxmlformats.org/officeDocument/2006/relationships/image" Target="../media/image102.svg"/><Relationship Id="rId155" Type="http://schemas.openxmlformats.org/officeDocument/2006/relationships/image" Target="../media/image177.png"/><Relationship Id="rId176" Type="http://schemas.openxmlformats.org/officeDocument/2006/relationships/image" Target="../media/image198.svg"/><Relationship Id="rId197" Type="http://schemas.openxmlformats.org/officeDocument/2006/relationships/image" Target="../media/image219.png"/><Relationship Id="rId341" Type="http://schemas.openxmlformats.org/officeDocument/2006/relationships/image" Target="../media/image363.svg"/><Relationship Id="rId362" Type="http://schemas.openxmlformats.org/officeDocument/2006/relationships/image" Target="../media/image384.png"/><Relationship Id="rId383" Type="http://schemas.openxmlformats.org/officeDocument/2006/relationships/image" Target="../media/image405.svg"/><Relationship Id="rId201" Type="http://schemas.openxmlformats.org/officeDocument/2006/relationships/image" Target="../media/image223.png"/><Relationship Id="rId222" Type="http://schemas.openxmlformats.org/officeDocument/2006/relationships/image" Target="../media/image244.svg"/><Relationship Id="rId243" Type="http://schemas.openxmlformats.org/officeDocument/2006/relationships/image" Target="../media/image265.png"/><Relationship Id="rId264" Type="http://schemas.openxmlformats.org/officeDocument/2006/relationships/image" Target="../media/image286.svg"/><Relationship Id="rId285" Type="http://schemas.openxmlformats.org/officeDocument/2006/relationships/image" Target="../media/image307.png"/><Relationship Id="rId17" Type="http://schemas.openxmlformats.org/officeDocument/2006/relationships/image" Target="../media/image39.png"/><Relationship Id="rId38" Type="http://schemas.openxmlformats.org/officeDocument/2006/relationships/image" Target="../media/image60.svg"/><Relationship Id="rId59" Type="http://schemas.openxmlformats.org/officeDocument/2006/relationships/image" Target="../media/image81.png"/><Relationship Id="rId103" Type="http://schemas.openxmlformats.org/officeDocument/2006/relationships/image" Target="../media/image125.png"/><Relationship Id="rId124" Type="http://schemas.openxmlformats.org/officeDocument/2006/relationships/image" Target="../media/image146.svg"/><Relationship Id="rId310" Type="http://schemas.openxmlformats.org/officeDocument/2006/relationships/image" Target="../media/image332.svg"/><Relationship Id="rId70" Type="http://schemas.openxmlformats.org/officeDocument/2006/relationships/image" Target="../media/image92.svg"/><Relationship Id="rId91" Type="http://schemas.openxmlformats.org/officeDocument/2006/relationships/image" Target="../media/image113.png"/><Relationship Id="rId145" Type="http://schemas.openxmlformats.org/officeDocument/2006/relationships/image" Target="../media/image167.png"/><Relationship Id="rId166" Type="http://schemas.openxmlformats.org/officeDocument/2006/relationships/image" Target="../media/image188.svg"/><Relationship Id="rId187" Type="http://schemas.openxmlformats.org/officeDocument/2006/relationships/image" Target="../media/image209.png"/><Relationship Id="rId331" Type="http://schemas.openxmlformats.org/officeDocument/2006/relationships/image" Target="../media/image353.svg"/><Relationship Id="rId352" Type="http://schemas.openxmlformats.org/officeDocument/2006/relationships/image" Target="../media/image374.png"/><Relationship Id="rId373" Type="http://schemas.openxmlformats.org/officeDocument/2006/relationships/image" Target="../media/image395.svg"/><Relationship Id="rId1" Type="http://schemas.openxmlformats.org/officeDocument/2006/relationships/slideMaster" Target="../slideMasters/slideMaster1.xml"/><Relationship Id="rId212" Type="http://schemas.openxmlformats.org/officeDocument/2006/relationships/image" Target="../media/image234.svg"/><Relationship Id="rId233" Type="http://schemas.openxmlformats.org/officeDocument/2006/relationships/image" Target="../media/image255.png"/><Relationship Id="rId254" Type="http://schemas.openxmlformats.org/officeDocument/2006/relationships/image" Target="../media/image276.svg"/><Relationship Id="rId28" Type="http://schemas.openxmlformats.org/officeDocument/2006/relationships/image" Target="../media/image50.svg"/><Relationship Id="rId49" Type="http://schemas.openxmlformats.org/officeDocument/2006/relationships/image" Target="../media/image71.png"/><Relationship Id="rId114" Type="http://schemas.openxmlformats.org/officeDocument/2006/relationships/image" Target="../media/image136.svg"/><Relationship Id="rId275" Type="http://schemas.openxmlformats.org/officeDocument/2006/relationships/image" Target="../media/image297.png"/><Relationship Id="rId296" Type="http://schemas.openxmlformats.org/officeDocument/2006/relationships/image" Target="../media/image318.svg"/><Relationship Id="rId300" Type="http://schemas.openxmlformats.org/officeDocument/2006/relationships/image" Target="../media/image322.svg"/><Relationship Id="rId60" Type="http://schemas.openxmlformats.org/officeDocument/2006/relationships/image" Target="../media/image82.svg"/><Relationship Id="rId81" Type="http://schemas.openxmlformats.org/officeDocument/2006/relationships/image" Target="../media/image103.png"/><Relationship Id="rId135" Type="http://schemas.openxmlformats.org/officeDocument/2006/relationships/image" Target="../media/image157.png"/><Relationship Id="rId156" Type="http://schemas.openxmlformats.org/officeDocument/2006/relationships/image" Target="../media/image178.svg"/><Relationship Id="rId177" Type="http://schemas.openxmlformats.org/officeDocument/2006/relationships/image" Target="../media/image199.png"/><Relationship Id="rId198" Type="http://schemas.openxmlformats.org/officeDocument/2006/relationships/image" Target="../media/image220.svg"/><Relationship Id="rId321" Type="http://schemas.openxmlformats.org/officeDocument/2006/relationships/image" Target="../media/image343.svg"/><Relationship Id="rId342" Type="http://schemas.openxmlformats.org/officeDocument/2006/relationships/image" Target="../media/image364.png"/><Relationship Id="rId363" Type="http://schemas.openxmlformats.org/officeDocument/2006/relationships/image" Target="../media/image385.svg"/><Relationship Id="rId384" Type="http://schemas.openxmlformats.org/officeDocument/2006/relationships/image" Target="../media/image406.png"/><Relationship Id="rId202" Type="http://schemas.openxmlformats.org/officeDocument/2006/relationships/image" Target="../media/image224.svg"/><Relationship Id="rId223" Type="http://schemas.openxmlformats.org/officeDocument/2006/relationships/image" Target="../media/image245.png"/><Relationship Id="rId244" Type="http://schemas.openxmlformats.org/officeDocument/2006/relationships/image" Target="../media/image266.svg"/><Relationship Id="rId18" Type="http://schemas.openxmlformats.org/officeDocument/2006/relationships/image" Target="../media/image40.svg"/><Relationship Id="rId39" Type="http://schemas.openxmlformats.org/officeDocument/2006/relationships/image" Target="../media/image61.png"/><Relationship Id="rId265" Type="http://schemas.openxmlformats.org/officeDocument/2006/relationships/image" Target="../media/image287.png"/><Relationship Id="rId286" Type="http://schemas.openxmlformats.org/officeDocument/2006/relationships/image" Target="../media/image308.svg"/><Relationship Id="rId50" Type="http://schemas.openxmlformats.org/officeDocument/2006/relationships/image" Target="../media/image72.svg"/><Relationship Id="rId104" Type="http://schemas.openxmlformats.org/officeDocument/2006/relationships/image" Target="../media/image126.svg"/><Relationship Id="rId125" Type="http://schemas.openxmlformats.org/officeDocument/2006/relationships/image" Target="../media/image147.png"/><Relationship Id="rId146" Type="http://schemas.openxmlformats.org/officeDocument/2006/relationships/image" Target="../media/image168.svg"/><Relationship Id="rId167" Type="http://schemas.openxmlformats.org/officeDocument/2006/relationships/image" Target="../media/image189.png"/><Relationship Id="rId188" Type="http://schemas.openxmlformats.org/officeDocument/2006/relationships/image" Target="../media/image210.svg"/><Relationship Id="rId311" Type="http://schemas.openxmlformats.org/officeDocument/2006/relationships/image" Target="../media/image333.png"/><Relationship Id="rId332" Type="http://schemas.openxmlformats.org/officeDocument/2006/relationships/image" Target="../media/image354.png"/><Relationship Id="rId353" Type="http://schemas.openxmlformats.org/officeDocument/2006/relationships/image" Target="../media/image375.svg"/><Relationship Id="rId374" Type="http://schemas.openxmlformats.org/officeDocument/2006/relationships/image" Target="../media/image396.png"/><Relationship Id="rId71" Type="http://schemas.openxmlformats.org/officeDocument/2006/relationships/image" Target="../media/image93.png"/><Relationship Id="rId92" Type="http://schemas.openxmlformats.org/officeDocument/2006/relationships/image" Target="../media/image114.svg"/><Relationship Id="rId213" Type="http://schemas.openxmlformats.org/officeDocument/2006/relationships/image" Target="../media/image235.png"/><Relationship Id="rId234" Type="http://schemas.openxmlformats.org/officeDocument/2006/relationships/image" Target="../media/image256.svg"/><Relationship Id="rId2" Type="http://schemas.openxmlformats.org/officeDocument/2006/relationships/image" Target="../media/image2.png"/><Relationship Id="rId29" Type="http://schemas.openxmlformats.org/officeDocument/2006/relationships/image" Target="../media/image51.png"/><Relationship Id="rId255" Type="http://schemas.openxmlformats.org/officeDocument/2006/relationships/image" Target="../media/image277.png"/><Relationship Id="rId276" Type="http://schemas.openxmlformats.org/officeDocument/2006/relationships/image" Target="../media/image298.svg"/><Relationship Id="rId297" Type="http://schemas.openxmlformats.org/officeDocument/2006/relationships/image" Target="../media/image319.png"/><Relationship Id="rId40" Type="http://schemas.openxmlformats.org/officeDocument/2006/relationships/image" Target="../media/image62.svg"/><Relationship Id="rId115" Type="http://schemas.openxmlformats.org/officeDocument/2006/relationships/image" Target="../media/image137.png"/><Relationship Id="rId136" Type="http://schemas.openxmlformats.org/officeDocument/2006/relationships/image" Target="../media/image158.svg"/><Relationship Id="rId157" Type="http://schemas.openxmlformats.org/officeDocument/2006/relationships/image" Target="../media/image179.png"/><Relationship Id="rId178" Type="http://schemas.openxmlformats.org/officeDocument/2006/relationships/image" Target="../media/image200.svg"/><Relationship Id="rId301" Type="http://schemas.openxmlformats.org/officeDocument/2006/relationships/image" Target="../media/image323.png"/><Relationship Id="rId322" Type="http://schemas.openxmlformats.org/officeDocument/2006/relationships/image" Target="../media/image344.png"/><Relationship Id="rId343" Type="http://schemas.openxmlformats.org/officeDocument/2006/relationships/image" Target="../media/image365.svg"/><Relationship Id="rId364" Type="http://schemas.openxmlformats.org/officeDocument/2006/relationships/image" Target="../media/image386.png"/><Relationship Id="rId61" Type="http://schemas.openxmlformats.org/officeDocument/2006/relationships/image" Target="../media/image83.png"/><Relationship Id="rId82" Type="http://schemas.openxmlformats.org/officeDocument/2006/relationships/image" Target="../media/image104.svg"/><Relationship Id="rId199" Type="http://schemas.openxmlformats.org/officeDocument/2006/relationships/image" Target="../media/image221.png"/><Relationship Id="rId203" Type="http://schemas.openxmlformats.org/officeDocument/2006/relationships/image" Target="../media/image225.png"/><Relationship Id="rId385" Type="http://schemas.openxmlformats.org/officeDocument/2006/relationships/image" Target="../media/image407.svg"/><Relationship Id="rId19" Type="http://schemas.openxmlformats.org/officeDocument/2006/relationships/image" Target="../media/image41.png"/><Relationship Id="rId224" Type="http://schemas.openxmlformats.org/officeDocument/2006/relationships/image" Target="../media/image246.svg"/><Relationship Id="rId245" Type="http://schemas.openxmlformats.org/officeDocument/2006/relationships/image" Target="../media/image267.png"/><Relationship Id="rId266" Type="http://schemas.openxmlformats.org/officeDocument/2006/relationships/image" Target="../media/image288.svg"/><Relationship Id="rId287" Type="http://schemas.openxmlformats.org/officeDocument/2006/relationships/image" Target="../media/image309.png"/><Relationship Id="rId30" Type="http://schemas.openxmlformats.org/officeDocument/2006/relationships/image" Target="../media/image52.svg"/><Relationship Id="rId105" Type="http://schemas.openxmlformats.org/officeDocument/2006/relationships/image" Target="../media/image127.png"/><Relationship Id="rId126" Type="http://schemas.openxmlformats.org/officeDocument/2006/relationships/image" Target="../media/image148.svg"/><Relationship Id="rId147" Type="http://schemas.openxmlformats.org/officeDocument/2006/relationships/image" Target="../media/image169.png"/><Relationship Id="rId168" Type="http://schemas.openxmlformats.org/officeDocument/2006/relationships/image" Target="../media/image190.svg"/><Relationship Id="rId312" Type="http://schemas.openxmlformats.org/officeDocument/2006/relationships/image" Target="../media/image334.svg"/><Relationship Id="rId333" Type="http://schemas.openxmlformats.org/officeDocument/2006/relationships/image" Target="../media/image355.svg"/><Relationship Id="rId354" Type="http://schemas.openxmlformats.org/officeDocument/2006/relationships/image" Target="../media/image376.png"/><Relationship Id="rId51" Type="http://schemas.openxmlformats.org/officeDocument/2006/relationships/image" Target="../media/image73.png"/><Relationship Id="rId72" Type="http://schemas.openxmlformats.org/officeDocument/2006/relationships/image" Target="../media/image94.svg"/><Relationship Id="rId93" Type="http://schemas.openxmlformats.org/officeDocument/2006/relationships/image" Target="../media/image115.png"/><Relationship Id="rId189" Type="http://schemas.openxmlformats.org/officeDocument/2006/relationships/image" Target="../media/image211.png"/><Relationship Id="rId375" Type="http://schemas.openxmlformats.org/officeDocument/2006/relationships/image" Target="../media/image397.svg"/><Relationship Id="rId3" Type="http://schemas.openxmlformats.org/officeDocument/2006/relationships/image" Target="../media/image25.png"/><Relationship Id="rId214" Type="http://schemas.openxmlformats.org/officeDocument/2006/relationships/image" Target="../media/image236.svg"/><Relationship Id="rId235" Type="http://schemas.openxmlformats.org/officeDocument/2006/relationships/image" Target="../media/image257.png"/><Relationship Id="rId256" Type="http://schemas.openxmlformats.org/officeDocument/2006/relationships/image" Target="../media/image278.svg"/><Relationship Id="rId277" Type="http://schemas.openxmlformats.org/officeDocument/2006/relationships/image" Target="../media/image299.png"/><Relationship Id="rId298" Type="http://schemas.openxmlformats.org/officeDocument/2006/relationships/image" Target="../media/image320.svg"/><Relationship Id="rId116" Type="http://schemas.openxmlformats.org/officeDocument/2006/relationships/image" Target="../media/image138.svg"/><Relationship Id="rId137" Type="http://schemas.openxmlformats.org/officeDocument/2006/relationships/image" Target="../media/image159.png"/><Relationship Id="rId158" Type="http://schemas.openxmlformats.org/officeDocument/2006/relationships/image" Target="../media/image180.svg"/><Relationship Id="rId302" Type="http://schemas.openxmlformats.org/officeDocument/2006/relationships/image" Target="../media/image324.svg"/><Relationship Id="rId323" Type="http://schemas.openxmlformats.org/officeDocument/2006/relationships/image" Target="../media/image345.svg"/><Relationship Id="rId344" Type="http://schemas.openxmlformats.org/officeDocument/2006/relationships/image" Target="../media/image366.png"/><Relationship Id="rId20" Type="http://schemas.openxmlformats.org/officeDocument/2006/relationships/image" Target="../media/image42.svg"/><Relationship Id="rId41" Type="http://schemas.openxmlformats.org/officeDocument/2006/relationships/image" Target="../media/image63.png"/><Relationship Id="rId62" Type="http://schemas.openxmlformats.org/officeDocument/2006/relationships/image" Target="../media/image84.svg"/><Relationship Id="rId83" Type="http://schemas.openxmlformats.org/officeDocument/2006/relationships/image" Target="../media/image105.png"/><Relationship Id="rId179" Type="http://schemas.openxmlformats.org/officeDocument/2006/relationships/image" Target="../media/image201.png"/><Relationship Id="rId365" Type="http://schemas.openxmlformats.org/officeDocument/2006/relationships/image" Target="../media/image387.svg"/><Relationship Id="rId190" Type="http://schemas.openxmlformats.org/officeDocument/2006/relationships/image" Target="../media/image212.svg"/><Relationship Id="rId204" Type="http://schemas.openxmlformats.org/officeDocument/2006/relationships/image" Target="../media/image226.svg"/><Relationship Id="rId225" Type="http://schemas.openxmlformats.org/officeDocument/2006/relationships/image" Target="../media/image247.png"/><Relationship Id="rId246" Type="http://schemas.openxmlformats.org/officeDocument/2006/relationships/image" Target="../media/image268.svg"/><Relationship Id="rId267" Type="http://schemas.openxmlformats.org/officeDocument/2006/relationships/image" Target="../media/image289.png"/><Relationship Id="rId288" Type="http://schemas.openxmlformats.org/officeDocument/2006/relationships/image" Target="../media/image310.svg"/><Relationship Id="rId106" Type="http://schemas.openxmlformats.org/officeDocument/2006/relationships/image" Target="../media/image128.svg"/><Relationship Id="rId127" Type="http://schemas.openxmlformats.org/officeDocument/2006/relationships/image" Target="../media/image149.png"/><Relationship Id="rId313" Type="http://schemas.openxmlformats.org/officeDocument/2006/relationships/image" Target="../media/image335.png"/><Relationship Id="rId10" Type="http://schemas.openxmlformats.org/officeDocument/2006/relationships/image" Target="../media/image32.svg"/><Relationship Id="rId31" Type="http://schemas.openxmlformats.org/officeDocument/2006/relationships/image" Target="../media/image53.png"/><Relationship Id="rId52" Type="http://schemas.openxmlformats.org/officeDocument/2006/relationships/image" Target="../media/image74.svg"/><Relationship Id="rId73" Type="http://schemas.openxmlformats.org/officeDocument/2006/relationships/image" Target="../media/image95.png"/><Relationship Id="rId94" Type="http://schemas.openxmlformats.org/officeDocument/2006/relationships/image" Target="../media/image116.svg"/><Relationship Id="rId148" Type="http://schemas.openxmlformats.org/officeDocument/2006/relationships/image" Target="../media/image170.svg"/><Relationship Id="rId169" Type="http://schemas.openxmlformats.org/officeDocument/2006/relationships/image" Target="../media/image191.png"/><Relationship Id="rId334" Type="http://schemas.openxmlformats.org/officeDocument/2006/relationships/image" Target="../media/image356.png"/><Relationship Id="rId355" Type="http://schemas.openxmlformats.org/officeDocument/2006/relationships/image" Target="../media/image377.svg"/><Relationship Id="rId376" Type="http://schemas.openxmlformats.org/officeDocument/2006/relationships/image" Target="../media/image398.png"/><Relationship Id="rId4" Type="http://schemas.openxmlformats.org/officeDocument/2006/relationships/image" Target="../media/image26.svg"/><Relationship Id="rId180" Type="http://schemas.openxmlformats.org/officeDocument/2006/relationships/image" Target="../media/image202.svg"/><Relationship Id="rId215" Type="http://schemas.openxmlformats.org/officeDocument/2006/relationships/image" Target="../media/image237.png"/><Relationship Id="rId236" Type="http://schemas.openxmlformats.org/officeDocument/2006/relationships/image" Target="../media/image258.svg"/><Relationship Id="rId257" Type="http://schemas.openxmlformats.org/officeDocument/2006/relationships/image" Target="../media/image279.png"/><Relationship Id="rId278" Type="http://schemas.openxmlformats.org/officeDocument/2006/relationships/image" Target="../media/image300.svg"/><Relationship Id="rId303" Type="http://schemas.openxmlformats.org/officeDocument/2006/relationships/image" Target="../media/image325.png"/><Relationship Id="rId42" Type="http://schemas.openxmlformats.org/officeDocument/2006/relationships/image" Target="../media/image64.svg"/><Relationship Id="rId84" Type="http://schemas.openxmlformats.org/officeDocument/2006/relationships/image" Target="../media/image106.svg"/><Relationship Id="rId138" Type="http://schemas.openxmlformats.org/officeDocument/2006/relationships/image" Target="../media/image160.svg"/><Relationship Id="rId345" Type="http://schemas.openxmlformats.org/officeDocument/2006/relationships/image" Target="../media/image367.svg"/><Relationship Id="rId191" Type="http://schemas.openxmlformats.org/officeDocument/2006/relationships/image" Target="../media/image213.png"/><Relationship Id="rId205" Type="http://schemas.openxmlformats.org/officeDocument/2006/relationships/image" Target="../media/image227.png"/><Relationship Id="rId247" Type="http://schemas.openxmlformats.org/officeDocument/2006/relationships/image" Target="../media/image269.png"/><Relationship Id="rId107" Type="http://schemas.openxmlformats.org/officeDocument/2006/relationships/image" Target="../media/image129.png"/><Relationship Id="rId289" Type="http://schemas.openxmlformats.org/officeDocument/2006/relationships/image" Target="../media/image311.png"/><Relationship Id="rId11" Type="http://schemas.openxmlformats.org/officeDocument/2006/relationships/image" Target="../media/image33.png"/><Relationship Id="rId53" Type="http://schemas.openxmlformats.org/officeDocument/2006/relationships/image" Target="../media/image75.png"/><Relationship Id="rId149" Type="http://schemas.openxmlformats.org/officeDocument/2006/relationships/image" Target="../media/image171.png"/><Relationship Id="rId314" Type="http://schemas.openxmlformats.org/officeDocument/2006/relationships/image" Target="../media/image336.svg"/><Relationship Id="rId356" Type="http://schemas.openxmlformats.org/officeDocument/2006/relationships/image" Target="../media/image378.png"/><Relationship Id="rId95" Type="http://schemas.openxmlformats.org/officeDocument/2006/relationships/image" Target="../media/image117.png"/><Relationship Id="rId160" Type="http://schemas.openxmlformats.org/officeDocument/2006/relationships/image" Target="../media/image182.svg"/><Relationship Id="rId216" Type="http://schemas.openxmlformats.org/officeDocument/2006/relationships/image" Target="../media/image238.svg"/><Relationship Id="rId258" Type="http://schemas.openxmlformats.org/officeDocument/2006/relationships/image" Target="../media/image280.svg"/><Relationship Id="rId22" Type="http://schemas.openxmlformats.org/officeDocument/2006/relationships/image" Target="../media/image44.svg"/><Relationship Id="rId64" Type="http://schemas.openxmlformats.org/officeDocument/2006/relationships/image" Target="../media/image86.svg"/><Relationship Id="rId118" Type="http://schemas.openxmlformats.org/officeDocument/2006/relationships/image" Target="../media/image140.svg"/><Relationship Id="rId325" Type="http://schemas.openxmlformats.org/officeDocument/2006/relationships/image" Target="../media/image347.svg"/><Relationship Id="rId367" Type="http://schemas.openxmlformats.org/officeDocument/2006/relationships/image" Target="../media/image389.svg"/><Relationship Id="rId171" Type="http://schemas.openxmlformats.org/officeDocument/2006/relationships/image" Target="../media/image193.png"/><Relationship Id="rId227" Type="http://schemas.openxmlformats.org/officeDocument/2006/relationships/image" Target="../media/image249.png"/><Relationship Id="rId269" Type="http://schemas.openxmlformats.org/officeDocument/2006/relationships/image" Target="../media/image291.png"/><Relationship Id="rId33" Type="http://schemas.openxmlformats.org/officeDocument/2006/relationships/image" Target="../media/image55.png"/><Relationship Id="rId129" Type="http://schemas.openxmlformats.org/officeDocument/2006/relationships/image" Target="../media/image151.png"/><Relationship Id="rId280" Type="http://schemas.openxmlformats.org/officeDocument/2006/relationships/image" Target="../media/image302.svg"/><Relationship Id="rId336" Type="http://schemas.openxmlformats.org/officeDocument/2006/relationships/image" Target="../media/image358.png"/><Relationship Id="rId75" Type="http://schemas.openxmlformats.org/officeDocument/2006/relationships/image" Target="../media/image97.png"/><Relationship Id="rId140" Type="http://schemas.openxmlformats.org/officeDocument/2006/relationships/image" Target="../media/image162.svg"/><Relationship Id="rId182" Type="http://schemas.openxmlformats.org/officeDocument/2006/relationships/image" Target="../media/image204.svg"/><Relationship Id="rId378" Type="http://schemas.openxmlformats.org/officeDocument/2006/relationships/image" Target="../media/image400.png"/><Relationship Id="rId6" Type="http://schemas.openxmlformats.org/officeDocument/2006/relationships/image" Target="../media/image28.svg"/><Relationship Id="rId238" Type="http://schemas.openxmlformats.org/officeDocument/2006/relationships/image" Target="../media/image260.svg"/><Relationship Id="rId291" Type="http://schemas.openxmlformats.org/officeDocument/2006/relationships/image" Target="../media/image313.png"/><Relationship Id="rId305" Type="http://schemas.openxmlformats.org/officeDocument/2006/relationships/image" Target="../media/image327.png"/><Relationship Id="rId347" Type="http://schemas.openxmlformats.org/officeDocument/2006/relationships/image" Target="../media/image369.svg"/><Relationship Id="rId44" Type="http://schemas.openxmlformats.org/officeDocument/2006/relationships/image" Target="../media/image66.svg"/><Relationship Id="rId86" Type="http://schemas.openxmlformats.org/officeDocument/2006/relationships/image" Target="../media/image108.svg"/><Relationship Id="rId151" Type="http://schemas.openxmlformats.org/officeDocument/2006/relationships/image" Target="../media/image173.png"/><Relationship Id="rId193" Type="http://schemas.openxmlformats.org/officeDocument/2006/relationships/image" Target="../media/image215.png"/><Relationship Id="rId207" Type="http://schemas.openxmlformats.org/officeDocument/2006/relationships/image" Target="../media/image229.png"/><Relationship Id="rId249" Type="http://schemas.openxmlformats.org/officeDocument/2006/relationships/image" Target="../media/image271.png"/><Relationship Id="rId13" Type="http://schemas.openxmlformats.org/officeDocument/2006/relationships/image" Target="../media/image35.png"/><Relationship Id="rId109" Type="http://schemas.openxmlformats.org/officeDocument/2006/relationships/image" Target="../media/image131.png"/><Relationship Id="rId260" Type="http://schemas.openxmlformats.org/officeDocument/2006/relationships/image" Target="../media/image282.svg"/><Relationship Id="rId316" Type="http://schemas.openxmlformats.org/officeDocument/2006/relationships/image" Target="../media/image338.png"/><Relationship Id="rId55" Type="http://schemas.openxmlformats.org/officeDocument/2006/relationships/image" Target="../media/image77.png"/><Relationship Id="rId97" Type="http://schemas.openxmlformats.org/officeDocument/2006/relationships/image" Target="../media/image119.png"/><Relationship Id="rId120" Type="http://schemas.openxmlformats.org/officeDocument/2006/relationships/image" Target="../media/image142.svg"/><Relationship Id="rId358" Type="http://schemas.openxmlformats.org/officeDocument/2006/relationships/image" Target="../media/image380.png"/><Relationship Id="rId162" Type="http://schemas.openxmlformats.org/officeDocument/2006/relationships/image" Target="../media/image184.svg"/><Relationship Id="rId218" Type="http://schemas.openxmlformats.org/officeDocument/2006/relationships/image" Target="../media/image240.svg"/><Relationship Id="rId271" Type="http://schemas.openxmlformats.org/officeDocument/2006/relationships/image" Target="../media/image293.png"/><Relationship Id="rId24" Type="http://schemas.openxmlformats.org/officeDocument/2006/relationships/image" Target="../media/image46.svg"/><Relationship Id="rId66" Type="http://schemas.openxmlformats.org/officeDocument/2006/relationships/image" Target="../media/image88.svg"/><Relationship Id="rId131" Type="http://schemas.openxmlformats.org/officeDocument/2006/relationships/image" Target="../media/image153.png"/><Relationship Id="rId327" Type="http://schemas.openxmlformats.org/officeDocument/2006/relationships/image" Target="../media/image349.svg"/><Relationship Id="rId369" Type="http://schemas.openxmlformats.org/officeDocument/2006/relationships/image" Target="../media/image391.svg"/><Relationship Id="rId173" Type="http://schemas.openxmlformats.org/officeDocument/2006/relationships/image" Target="../media/image195.png"/><Relationship Id="rId229" Type="http://schemas.openxmlformats.org/officeDocument/2006/relationships/image" Target="../media/image251.png"/><Relationship Id="rId380" Type="http://schemas.openxmlformats.org/officeDocument/2006/relationships/image" Target="../media/image402.png"/><Relationship Id="rId240" Type="http://schemas.openxmlformats.org/officeDocument/2006/relationships/image" Target="../media/image262.svg"/><Relationship Id="rId35" Type="http://schemas.openxmlformats.org/officeDocument/2006/relationships/image" Target="../media/image57.png"/><Relationship Id="rId77" Type="http://schemas.openxmlformats.org/officeDocument/2006/relationships/image" Target="../media/image99.png"/><Relationship Id="rId100" Type="http://schemas.openxmlformats.org/officeDocument/2006/relationships/image" Target="../media/image122.svg"/><Relationship Id="rId282" Type="http://schemas.openxmlformats.org/officeDocument/2006/relationships/image" Target="../media/image304.svg"/><Relationship Id="rId338" Type="http://schemas.openxmlformats.org/officeDocument/2006/relationships/image" Target="../media/image360.png"/><Relationship Id="rId8" Type="http://schemas.openxmlformats.org/officeDocument/2006/relationships/image" Target="../media/image30.svg"/><Relationship Id="rId142" Type="http://schemas.openxmlformats.org/officeDocument/2006/relationships/image" Target="../media/image164.svg"/><Relationship Id="rId184" Type="http://schemas.openxmlformats.org/officeDocument/2006/relationships/image" Target="../media/image206.svg"/><Relationship Id="rId251" Type="http://schemas.openxmlformats.org/officeDocument/2006/relationships/image" Target="../media/image273.png"/><Relationship Id="rId46" Type="http://schemas.openxmlformats.org/officeDocument/2006/relationships/image" Target="../media/image68.svg"/><Relationship Id="rId293" Type="http://schemas.openxmlformats.org/officeDocument/2006/relationships/image" Target="../media/image315.png"/><Relationship Id="rId307" Type="http://schemas.openxmlformats.org/officeDocument/2006/relationships/image" Target="../media/image329.png"/><Relationship Id="rId349" Type="http://schemas.openxmlformats.org/officeDocument/2006/relationships/image" Target="../media/image371.svg"/><Relationship Id="rId88" Type="http://schemas.openxmlformats.org/officeDocument/2006/relationships/image" Target="../media/image110.svg"/><Relationship Id="rId111" Type="http://schemas.openxmlformats.org/officeDocument/2006/relationships/image" Target="../media/image133.png"/><Relationship Id="rId153" Type="http://schemas.openxmlformats.org/officeDocument/2006/relationships/image" Target="../media/image175.png"/><Relationship Id="rId195" Type="http://schemas.openxmlformats.org/officeDocument/2006/relationships/image" Target="../media/image217.png"/><Relationship Id="rId209" Type="http://schemas.openxmlformats.org/officeDocument/2006/relationships/image" Target="../media/image231.png"/><Relationship Id="rId360" Type="http://schemas.openxmlformats.org/officeDocument/2006/relationships/image" Target="../media/image382.png"/><Relationship Id="rId220" Type="http://schemas.openxmlformats.org/officeDocument/2006/relationships/image" Target="../media/image242.svg"/><Relationship Id="rId15" Type="http://schemas.openxmlformats.org/officeDocument/2006/relationships/image" Target="../media/image37.png"/><Relationship Id="rId57" Type="http://schemas.openxmlformats.org/officeDocument/2006/relationships/image" Target="../media/image79.png"/><Relationship Id="rId262" Type="http://schemas.openxmlformats.org/officeDocument/2006/relationships/image" Target="../media/image284.svg"/><Relationship Id="rId318" Type="http://schemas.openxmlformats.org/officeDocument/2006/relationships/image" Target="../media/image340.png"/><Relationship Id="rId99" Type="http://schemas.openxmlformats.org/officeDocument/2006/relationships/image" Target="../media/image121.png"/><Relationship Id="rId122" Type="http://schemas.openxmlformats.org/officeDocument/2006/relationships/image" Target="../media/image144.svg"/><Relationship Id="rId164" Type="http://schemas.openxmlformats.org/officeDocument/2006/relationships/image" Target="../media/image186.svg"/><Relationship Id="rId371" Type="http://schemas.openxmlformats.org/officeDocument/2006/relationships/image" Target="../media/image393.svg"/><Relationship Id="rId26" Type="http://schemas.openxmlformats.org/officeDocument/2006/relationships/image" Target="../media/image48.svg"/><Relationship Id="rId231" Type="http://schemas.openxmlformats.org/officeDocument/2006/relationships/image" Target="../media/image253.png"/><Relationship Id="rId273" Type="http://schemas.openxmlformats.org/officeDocument/2006/relationships/image" Target="../media/image295.png"/><Relationship Id="rId329" Type="http://schemas.openxmlformats.org/officeDocument/2006/relationships/image" Target="../media/image351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Vertical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8A04EC7C-67D4-731C-4CF9-42D6BDCB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pic>
        <p:nvPicPr>
          <p:cNvPr id="3" name="Picture 2" descr="A black and grey letter b&#10;&#10;Description automatically generated">
            <a:extLst>
              <a:ext uri="{FF2B5EF4-FFF2-40B4-BE49-F238E27FC236}">
                <a16:creationId xmlns:a16="http://schemas.microsoft.com/office/drawing/2014/main" id="{62DDD745-A6FB-73FB-C4CC-98D71B1104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1382341"/>
            <a:ext cx="2756104" cy="598704"/>
          </a:xfrm>
          <a:prstGeom prst="rect">
            <a:avLst/>
          </a:prstGeom>
        </p:spPr>
      </p:pic>
      <p:sp>
        <p:nvSpPr>
          <p:cNvPr id="25" name="Shape 8">
            <a:extLst>
              <a:ext uri="{FF2B5EF4-FFF2-40B4-BE49-F238E27FC236}">
                <a16:creationId xmlns:a16="http://schemas.microsoft.com/office/drawing/2014/main" id="{A07DBA4A-7B11-E594-F9CD-DB757D91E1E7}"/>
              </a:ext>
            </a:extLst>
          </p:cNvPr>
          <p:cNvSpPr/>
          <p:nvPr/>
        </p:nvSpPr>
        <p:spPr>
          <a:xfrm>
            <a:off x="1270160" y="11390610"/>
            <a:ext cx="2743543" cy="591339"/>
          </a:xfrm>
          <a:prstGeom prst="rect">
            <a:avLst/>
          </a:prstGeom>
          <a:noFill/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917B724A-902A-DC3F-CA5F-DA2B24708BB9}"/>
              </a:ext>
            </a:extLst>
          </p:cNvPr>
          <p:cNvSpPr/>
          <p:nvPr userDrawn="1"/>
        </p:nvSpPr>
        <p:spPr>
          <a:xfrm>
            <a:off x="1270160" y="1652483"/>
            <a:ext cx="10796350" cy="7236940"/>
          </a:xfrm>
          <a:prstGeom prst="rect">
            <a:avLst/>
          </a:prstGeom>
          <a:noFill/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842FCC3-4C67-C998-A09F-D540FCF6D499}"/>
              </a:ext>
            </a:extLst>
          </p:cNvPr>
          <p:cNvSpPr/>
          <p:nvPr userDrawn="1"/>
        </p:nvSpPr>
        <p:spPr>
          <a:xfrm>
            <a:off x="1270160" y="5334434"/>
            <a:ext cx="10796350" cy="1396603"/>
          </a:xfrm>
          <a:prstGeom prst="rect">
            <a:avLst/>
          </a:prstGeom>
          <a:noFill/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E57F99AD-CD33-2E80-7E92-8B0D14D104A9}"/>
              </a:ext>
            </a:extLst>
          </p:cNvPr>
          <p:cNvSpPr/>
          <p:nvPr userDrawn="1"/>
        </p:nvSpPr>
        <p:spPr>
          <a:xfrm>
            <a:off x="1270161" y="7746747"/>
            <a:ext cx="2235479" cy="1142674"/>
          </a:xfrm>
          <a:prstGeom prst="rect">
            <a:avLst/>
          </a:prstGeom>
          <a:noFill/>
          <a:ln/>
        </p:spPr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34699F-B2E6-9043-F37F-53FB425F7E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A9F6E3F-3A60-D0EF-0A07-229D29EC86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83099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endParaRPr lang="en-H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3328D1D-E418-F8CE-9732-4D4F08DE7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0799" y="5934866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Date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8F8EBA3-A691-562F-C8A1-A9E95A4C70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0800" y="7388147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Authors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85488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St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D721D8-9A80-3D24-7AC2-4C9AF30D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3F8B76-ECCE-AD65-9CA7-5966FFD922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A952A-9413-76B0-8E79-E239BCB0B9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156966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br>
              <a:rPr lang="en-GB" dirty="0"/>
            </a:br>
            <a:r>
              <a:rPr lang="en-GB" dirty="0"/>
              <a:t>Subheading line 2</a:t>
            </a:r>
            <a:endParaRPr lang="en-HU" dirty="0"/>
          </a:p>
        </p:txBody>
      </p:sp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A4041C8D-11F6-0F8E-198C-9C8EEC92F1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10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4" descr="preencoded.png">
            <a:extLst>
              <a:ext uri="{FF2B5EF4-FFF2-40B4-BE49-F238E27FC236}">
                <a16:creationId xmlns:a16="http://schemas.microsoft.com/office/drawing/2014/main" id="{2AEBE818-8B21-4BC6-E150-36B5955C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791" y="1952"/>
            <a:ext cx="254032" cy="12252013"/>
          </a:xfrm>
          <a:prstGeom prst="rect">
            <a:avLst/>
          </a:prstGeom>
        </p:spPr>
      </p:pic>
      <p:pic>
        <p:nvPicPr>
          <p:cNvPr id="65" name="Image 5" descr="preencoded.png">
            <a:extLst>
              <a:ext uri="{FF2B5EF4-FFF2-40B4-BE49-F238E27FC236}">
                <a16:creationId xmlns:a16="http://schemas.microsoft.com/office/drawing/2014/main" id="{2A976511-8C45-A741-4C2A-09F6C6665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6589" y="7486471"/>
            <a:ext cx="254032" cy="6227577"/>
          </a:xfrm>
          <a:prstGeom prst="rect">
            <a:avLst/>
          </a:prstGeom>
        </p:spPr>
      </p:pic>
      <p:pic>
        <p:nvPicPr>
          <p:cNvPr id="66" name="Image 6" descr="preencoded.png">
            <a:extLst>
              <a:ext uri="{FF2B5EF4-FFF2-40B4-BE49-F238E27FC236}">
                <a16:creationId xmlns:a16="http://schemas.microsoft.com/office/drawing/2014/main" id="{D31F9B69-9D7B-0141-3BE6-E2484B4B4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2410" y="1951"/>
            <a:ext cx="254032" cy="9065221"/>
          </a:xfrm>
          <a:prstGeom prst="rect">
            <a:avLst/>
          </a:prstGeom>
        </p:spPr>
      </p:pic>
      <p:pic>
        <p:nvPicPr>
          <p:cNvPr id="67" name="Image 7" descr="preencoded.png">
            <a:extLst>
              <a:ext uri="{FF2B5EF4-FFF2-40B4-BE49-F238E27FC236}">
                <a16:creationId xmlns:a16="http://schemas.microsoft.com/office/drawing/2014/main" id="{45ADAB7F-2602-40CA-4CF1-324811B99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8219" y="4432991"/>
            <a:ext cx="254032" cy="9281059"/>
          </a:xfrm>
          <a:prstGeom prst="rect">
            <a:avLst/>
          </a:prstGeom>
        </p:spPr>
      </p:pic>
      <p:pic>
        <p:nvPicPr>
          <p:cNvPr id="68" name="Image 8" descr="preencoded.png">
            <a:extLst>
              <a:ext uri="{FF2B5EF4-FFF2-40B4-BE49-F238E27FC236}">
                <a16:creationId xmlns:a16="http://schemas.microsoft.com/office/drawing/2014/main" id="{727C01F1-AEA9-6F9E-E89B-F3BAFA2A8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33830" y="1952"/>
            <a:ext cx="254044" cy="12112353"/>
          </a:xfrm>
          <a:prstGeom prst="rect">
            <a:avLst/>
          </a:prstGeom>
        </p:spPr>
      </p:pic>
      <p:pic>
        <p:nvPicPr>
          <p:cNvPr id="69" name="Image 9" descr="preencoded.png">
            <a:extLst>
              <a:ext uri="{FF2B5EF4-FFF2-40B4-BE49-F238E27FC236}">
                <a16:creationId xmlns:a16="http://schemas.microsoft.com/office/drawing/2014/main" id="{ABD9EE28-CDC5-BC97-BDA7-F0CFAD629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2410" y="12057171"/>
            <a:ext cx="254032" cy="1656879"/>
          </a:xfrm>
          <a:prstGeom prst="rect">
            <a:avLst/>
          </a:prstGeom>
        </p:spPr>
      </p:pic>
      <p:pic>
        <p:nvPicPr>
          <p:cNvPr id="70" name="Image 10" descr="preencoded.png">
            <a:extLst>
              <a:ext uri="{FF2B5EF4-FFF2-40B4-BE49-F238E27FC236}">
                <a16:creationId xmlns:a16="http://schemas.microsoft.com/office/drawing/2014/main" id="{5D8712E0-2BF2-B7B6-3669-41CFF55C8D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791" y="9511545"/>
            <a:ext cx="254032" cy="3301061"/>
          </a:xfrm>
          <a:prstGeom prst="rect">
            <a:avLst/>
          </a:prstGeom>
        </p:spPr>
      </p:pic>
      <p:pic>
        <p:nvPicPr>
          <p:cNvPr id="71" name="Image 11" descr="preencoded.png">
            <a:extLst>
              <a:ext uri="{FF2B5EF4-FFF2-40B4-BE49-F238E27FC236}">
                <a16:creationId xmlns:a16="http://schemas.microsoft.com/office/drawing/2014/main" id="{88F3EAAC-FA2A-F274-9275-4561F351C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06575" y="2401568"/>
            <a:ext cx="254032" cy="3301061"/>
          </a:xfrm>
          <a:prstGeom prst="rect">
            <a:avLst/>
          </a:prstGeom>
        </p:spPr>
      </p:pic>
      <p:pic>
        <p:nvPicPr>
          <p:cNvPr id="72" name="Image 12" descr="preencoded.png">
            <a:extLst>
              <a:ext uri="{FF2B5EF4-FFF2-40B4-BE49-F238E27FC236}">
                <a16:creationId xmlns:a16="http://schemas.microsoft.com/office/drawing/2014/main" id="{7C8F4E4B-0C5D-92CC-4FC6-EC26F6E47C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23352" y="2909424"/>
            <a:ext cx="254032" cy="10804625"/>
          </a:xfrm>
          <a:prstGeom prst="rect">
            <a:avLst/>
          </a:prstGeom>
        </p:spPr>
      </p:pic>
      <p:sp>
        <p:nvSpPr>
          <p:cNvPr id="73" name="Shape 3">
            <a:extLst>
              <a:ext uri="{FF2B5EF4-FFF2-40B4-BE49-F238E27FC236}">
                <a16:creationId xmlns:a16="http://schemas.microsoft.com/office/drawing/2014/main" id="{400A0FA1-F525-331D-9C89-3CF975B7CEB1}"/>
              </a:ext>
            </a:extLst>
          </p:cNvPr>
          <p:cNvSpPr/>
          <p:nvPr/>
        </p:nvSpPr>
        <p:spPr>
          <a:xfrm>
            <a:off x="14733843" y="2109553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4" name="Shape 4">
            <a:extLst>
              <a:ext uri="{FF2B5EF4-FFF2-40B4-BE49-F238E27FC236}">
                <a16:creationId xmlns:a16="http://schemas.microsoft.com/office/drawing/2014/main" id="{B347A24C-B8CB-181A-591B-30DBD9DE574C}"/>
              </a:ext>
            </a:extLst>
          </p:cNvPr>
          <p:cNvSpPr/>
          <p:nvPr/>
        </p:nvSpPr>
        <p:spPr>
          <a:xfrm>
            <a:off x="17782224" y="3201441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5" name="Shape 5">
            <a:extLst>
              <a:ext uri="{FF2B5EF4-FFF2-40B4-BE49-F238E27FC236}">
                <a16:creationId xmlns:a16="http://schemas.microsoft.com/office/drawing/2014/main" id="{B16CD228-3D86-AF4B-2D3B-6C6BF7D2FC36}"/>
              </a:ext>
            </a:extLst>
          </p:cNvPr>
          <p:cNvSpPr/>
          <p:nvPr/>
        </p:nvSpPr>
        <p:spPr>
          <a:xfrm>
            <a:off x="16258033" y="11009720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6" name="Shape 6">
            <a:extLst>
              <a:ext uri="{FF2B5EF4-FFF2-40B4-BE49-F238E27FC236}">
                <a16:creationId xmlns:a16="http://schemas.microsoft.com/office/drawing/2014/main" id="{56681997-04D2-7FF3-F599-DC221268E767}"/>
              </a:ext>
            </a:extLst>
          </p:cNvPr>
          <p:cNvSpPr/>
          <p:nvPr/>
        </p:nvSpPr>
        <p:spPr>
          <a:xfrm>
            <a:off x="20830605" y="6439020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7" name="Shape 7">
            <a:extLst>
              <a:ext uri="{FF2B5EF4-FFF2-40B4-BE49-F238E27FC236}">
                <a16:creationId xmlns:a16="http://schemas.microsoft.com/office/drawing/2014/main" id="{FFED7721-D9A6-6E84-D4E4-78DB9F22B96C}"/>
              </a:ext>
            </a:extLst>
          </p:cNvPr>
          <p:cNvSpPr/>
          <p:nvPr/>
        </p:nvSpPr>
        <p:spPr>
          <a:xfrm>
            <a:off x="19306414" y="4915454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8" name="Shape 8">
            <a:extLst>
              <a:ext uri="{FF2B5EF4-FFF2-40B4-BE49-F238E27FC236}">
                <a16:creationId xmlns:a16="http://schemas.microsoft.com/office/drawing/2014/main" id="{7070CCF5-A4F1-7B41-7861-25F4E34BF44F}"/>
              </a:ext>
            </a:extLst>
          </p:cNvPr>
          <p:cNvSpPr/>
          <p:nvPr/>
        </p:nvSpPr>
        <p:spPr>
          <a:xfrm>
            <a:off x="20830605" y="11009720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79" name="Shape 9">
            <a:extLst>
              <a:ext uri="{FF2B5EF4-FFF2-40B4-BE49-F238E27FC236}">
                <a16:creationId xmlns:a16="http://schemas.microsoft.com/office/drawing/2014/main" id="{044A7E7C-8D48-4E58-2832-040F5A1EA580}"/>
              </a:ext>
            </a:extLst>
          </p:cNvPr>
          <p:cNvSpPr/>
          <p:nvPr/>
        </p:nvSpPr>
        <p:spPr>
          <a:xfrm>
            <a:off x="14733843" y="2553925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80" name="Shape 10">
            <a:extLst>
              <a:ext uri="{FF2B5EF4-FFF2-40B4-BE49-F238E27FC236}">
                <a16:creationId xmlns:a16="http://schemas.microsoft.com/office/drawing/2014/main" id="{04F8EB95-C1A1-03E6-A301-E490993B678E}"/>
              </a:ext>
            </a:extLst>
          </p:cNvPr>
          <p:cNvSpPr/>
          <p:nvPr/>
        </p:nvSpPr>
        <p:spPr>
          <a:xfrm>
            <a:off x="17782224" y="3645815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81" name="Shape 11">
            <a:extLst>
              <a:ext uri="{FF2B5EF4-FFF2-40B4-BE49-F238E27FC236}">
                <a16:creationId xmlns:a16="http://schemas.microsoft.com/office/drawing/2014/main" id="{EFA975F2-7F32-BDDE-8A50-6282CA21BA56}"/>
              </a:ext>
            </a:extLst>
          </p:cNvPr>
          <p:cNvSpPr/>
          <p:nvPr/>
        </p:nvSpPr>
        <p:spPr>
          <a:xfrm>
            <a:off x="16258033" y="11454093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82" name="Shape 12">
            <a:extLst>
              <a:ext uri="{FF2B5EF4-FFF2-40B4-BE49-F238E27FC236}">
                <a16:creationId xmlns:a16="http://schemas.microsoft.com/office/drawing/2014/main" id="{6380025E-DB2A-4960-A964-B3C161D28F1D}"/>
              </a:ext>
            </a:extLst>
          </p:cNvPr>
          <p:cNvSpPr/>
          <p:nvPr/>
        </p:nvSpPr>
        <p:spPr>
          <a:xfrm>
            <a:off x="20830605" y="6883394"/>
            <a:ext cx="254032" cy="253927"/>
          </a:xfrm>
          <a:prstGeom prst="ellipse">
            <a:avLst/>
          </a:prstGeom>
          <a:solidFill>
            <a:srgbClr val="D74641">
              <a:alpha val="25000"/>
            </a:srgbClr>
          </a:solidFill>
          <a:ln/>
        </p:spPr>
      </p:sp>
      <p:sp>
        <p:nvSpPr>
          <p:cNvPr id="84" name="Shape 14">
            <a:extLst>
              <a:ext uri="{FF2B5EF4-FFF2-40B4-BE49-F238E27FC236}">
                <a16:creationId xmlns:a16="http://schemas.microsoft.com/office/drawing/2014/main" id="{24215E4C-181B-373A-13CC-15F8A57BF990}"/>
              </a:ext>
            </a:extLst>
          </p:cNvPr>
          <p:cNvSpPr/>
          <p:nvPr/>
        </p:nvSpPr>
        <p:spPr>
          <a:xfrm>
            <a:off x="1270160" y="2680890"/>
            <a:ext cx="8205226" cy="571337"/>
          </a:xfrm>
          <a:prstGeom prst="rect">
            <a:avLst/>
          </a:prstGeom>
          <a:noFill/>
          <a:ln/>
        </p:spPr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5728C0-2DC3-2C09-5E74-57EC3E94ED5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76434" y="2722886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F6DD108-E12E-22D0-62EF-F873E99457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42058" y="2715156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01</a:t>
            </a:r>
            <a:endParaRPr lang="en-GB" dirty="0"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D101DA8B-E96A-4D83-3183-6E30D02249EC}"/>
              </a:ext>
            </a:extLst>
          </p:cNvPr>
          <p:cNvSpPr/>
          <p:nvPr userDrawn="1"/>
        </p:nvSpPr>
        <p:spPr>
          <a:xfrm>
            <a:off x="1243805" y="3450088"/>
            <a:ext cx="8205226" cy="571337"/>
          </a:xfrm>
          <a:prstGeom prst="rect">
            <a:avLst/>
          </a:prstGeom>
          <a:noFill/>
          <a:ln/>
        </p:spPr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63145EC-143F-547B-D20F-70093934EFC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73131" y="3469032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C93C540-90C4-59E1-52F8-011C2AB2801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8755" y="3461302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02</a:t>
            </a:r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6569A0F-0DDA-EC86-E8E0-326ED39E20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64780" y="4221343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4F26CE3-B7CC-B638-A1E7-7AEE3C120AB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30404" y="4213613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03</a:t>
            </a:r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EE5386E-BD8D-216F-46B0-4B39B531185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60529" y="4984059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67FBE59-C753-3715-18E3-4FDDCBC293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26153" y="4976329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04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50BA18D-C679-C28F-7339-FD9BA449D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73131" y="5750768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C013277-E1D8-E3D8-3266-FC132059A6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38755" y="5743038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05</a:t>
            </a:r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F3F6624-04F7-9E87-3443-F1549FDF254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78181" y="6509747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6885BF9-818F-AD30-4392-50DA18D6139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43805" y="6502017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06</a:t>
            </a:r>
            <a:endParaRPr lang="en-GB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807D6F9-4300-6CB7-CBE9-4C817C551AA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64780" y="7294405"/>
            <a:ext cx="10754353" cy="579646"/>
          </a:xfrm>
        </p:spPr>
        <p:txBody>
          <a:bodyPr anchor="ctr"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Agenda point</a:t>
            </a:r>
            <a:endParaRPr lang="en-GB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741BDF8-05DB-B78C-D8B8-62407F8597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30404" y="7286675"/>
            <a:ext cx="665941" cy="579646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3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07</a:t>
            </a:r>
            <a:endParaRPr lang="en-GB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A03BC92-F1A4-CC2A-1BE1-6E53425CAF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5" y="1307138"/>
            <a:ext cx="13494364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/>
              <a:t>Agenda</a:t>
            </a:r>
            <a:endParaRPr lang="en-GB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856DD1-9369-1B03-B728-8E16B1C84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22" name="Picture 21" descr="A black and grey letter b&#10;&#10;Description automatically generated">
            <a:extLst>
              <a:ext uri="{FF2B5EF4-FFF2-40B4-BE49-F238E27FC236}">
                <a16:creationId xmlns:a16="http://schemas.microsoft.com/office/drawing/2014/main" id="{26FF0E3D-0BFA-4E90-D16C-53F4C5EF9A9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1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7C93016-7A9F-72B3-A61E-D571E6773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933122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/>
              <a:t>Slide category</a:t>
            </a:r>
            <a:endParaRPr lang="en-GB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038F608-D9D7-FC3E-8DA8-1C94E1CFD3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4" y="1307138"/>
            <a:ext cx="19928261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 err="1"/>
              <a:t>Sample</a:t>
            </a:r>
            <a:r>
              <a:rPr lang="hu-HU" dirty="0"/>
              <a:t>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slide</a:t>
            </a:r>
            <a:endParaRPr lang="en-GB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907661-B87C-7400-B22D-1A83C083C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8" name="Picture 7" descr="A black and grey letter b&#10;&#10;Description automatically generated">
            <a:extLst>
              <a:ext uri="{FF2B5EF4-FFF2-40B4-BE49-F238E27FC236}">
                <a16:creationId xmlns:a16="http://schemas.microsoft.com/office/drawing/2014/main" id="{8DEBD02E-6EBA-9862-70AF-8EC9F4866B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223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7C93016-7A9F-72B3-A61E-D571E6773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933122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/>
              <a:t>Slide category</a:t>
            </a:r>
            <a:endParaRPr lang="en-GB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038F608-D9D7-FC3E-8DA8-1C94E1CFD3A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5" y="1307138"/>
            <a:ext cx="14396776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 err="1"/>
              <a:t>Sample</a:t>
            </a:r>
            <a:r>
              <a:rPr lang="hu-HU" dirty="0"/>
              <a:t> </a:t>
            </a:r>
            <a:r>
              <a:rPr lang="hu-HU" dirty="0" err="1"/>
              <a:t>simple</a:t>
            </a:r>
            <a:r>
              <a:rPr lang="hu-HU" dirty="0"/>
              <a:t> </a:t>
            </a:r>
            <a:r>
              <a:rPr lang="hu-HU" dirty="0" err="1"/>
              <a:t>slide</a:t>
            </a:r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66996A2-69C3-632F-7630-5440F117F9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39465" y="2941233"/>
            <a:ext cx="14396776" cy="25495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6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hu-HU" dirty="0"/>
              <a:t>Heading </a:t>
            </a:r>
            <a:r>
              <a:rPr lang="hu-HU" dirty="0" err="1"/>
              <a:t>first</a:t>
            </a:r>
            <a:r>
              <a:rPr lang="hu-HU" dirty="0"/>
              <a:t> line</a:t>
            </a:r>
          </a:p>
          <a:p>
            <a:pPr lvl="0"/>
            <a:r>
              <a:rPr lang="hu-HU" dirty="0"/>
              <a:t>Heading </a:t>
            </a:r>
            <a:r>
              <a:rPr lang="hu-HU" dirty="0" err="1"/>
              <a:t>second</a:t>
            </a:r>
            <a:r>
              <a:rPr lang="hu-HU" dirty="0"/>
              <a:t> line</a:t>
            </a:r>
          </a:p>
          <a:p>
            <a:pPr lvl="0"/>
            <a:r>
              <a:rPr lang="hu-HU" dirty="0"/>
              <a:t>Heading </a:t>
            </a:r>
            <a:r>
              <a:rPr lang="hu-HU" dirty="0" err="1"/>
              <a:t>third</a:t>
            </a:r>
            <a:r>
              <a:rPr lang="hu-HU" dirty="0"/>
              <a:t> line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BCFF8B0-4AFC-8842-AE8E-E3EFA98CF3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9465" y="6108830"/>
            <a:ext cx="14396776" cy="5689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/>
            </a:lvl1pPr>
          </a:lstStyle>
          <a:p>
            <a:pPr lvl="0"/>
            <a:r>
              <a:rPr lang="hu-HU" dirty="0"/>
              <a:t>Body </a:t>
            </a:r>
            <a:r>
              <a:rPr lang="hu-HU" dirty="0" err="1"/>
              <a:t>copy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line</a:t>
            </a:r>
          </a:p>
          <a:p>
            <a:pPr lvl="0"/>
            <a:r>
              <a:rPr lang="hu-HU" dirty="0"/>
              <a:t>Body </a:t>
            </a:r>
            <a:r>
              <a:rPr lang="hu-HU" dirty="0" err="1"/>
              <a:t>copy</a:t>
            </a:r>
            <a:r>
              <a:rPr lang="hu-HU" dirty="0"/>
              <a:t> </a:t>
            </a:r>
            <a:r>
              <a:rPr lang="hu-HU" dirty="0" err="1"/>
              <a:t>second</a:t>
            </a:r>
            <a:r>
              <a:rPr lang="hu-HU" dirty="0"/>
              <a:t> line</a:t>
            </a:r>
          </a:p>
          <a:p>
            <a:pPr lvl="0"/>
            <a:r>
              <a:rPr lang="hu-HU" dirty="0"/>
              <a:t>Body </a:t>
            </a:r>
            <a:r>
              <a:rPr lang="hu-HU" dirty="0" err="1"/>
              <a:t>copy</a:t>
            </a:r>
            <a:r>
              <a:rPr lang="hu-HU" dirty="0"/>
              <a:t> </a:t>
            </a:r>
            <a:r>
              <a:rPr lang="hu-HU" dirty="0" err="1"/>
              <a:t>third</a:t>
            </a:r>
            <a:r>
              <a:rPr lang="hu-HU" dirty="0"/>
              <a:t> line</a:t>
            </a:r>
          </a:p>
          <a:p>
            <a:pPr lvl="0"/>
            <a:r>
              <a:rPr lang="hu-HU" dirty="0"/>
              <a:t>....</a:t>
            </a:r>
            <a:endParaRPr lang="en-GB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C05CB9E-FCC2-2188-69D2-4EA761E4CCD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092488" y="0"/>
            <a:ext cx="8294687" cy="1371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6C30872-8C11-36DE-D607-6E349743E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10" name="Picture 9" descr="A black and grey letter b&#10;&#10;Description automatically generated">
            <a:extLst>
              <a:ext uri="{FF2B5EF4-FFF2-40B4-BE49-F238E27FC236}">
                <a16:creationId xmlns:a16="http://schemas.microsoft.com/office/drawing/2014/main" id="{00DE2929-0214-7041-C35F-7084C774BA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476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>
            <a:extLst>
              <a:ext uri="{FF2B5EF4-FFF2-40B4-BE49-F238E27FC236}">
                <a16:creationId xmlns:a16="http://schemas.microsoft.com/office/drawing/2014/main" id="{2621B956-E97C-9072-B5DF-D05EAC2EA846}"/>
              </a:ext>
            </a:extLst>
          </p:cNvPr>
          <p:cNvSpPr/>
          <p:nvPr/>
        </p:nvSpPr>
        <p:spPr>
          <a:xfrm>
            <a:off x="1308265" y="2871336"/>
            <a:ext cx="21808626" cy="8760506"/>
          </a:xfrm>
          <a:prstGeom prst="rect">
            <a:avLst/>
          </a:prstGeom>
          <a:noFill/>
          <a:ln/>
        </p:spPr>
      </p:sp>
      <p:sp>
        <p:nvSpPr>
          <p:cNvPr id="73" name="Shape 1">
            <a:extLst>
              <a:ext uri="{FF2B5EF4-FFF2-40B4-BE49-F238E27FC236}">
                <a16:creationId xmlns:a16="http://schemas.microsoft.com/office/drawing/2014/main" id="{184568EB-A2D1-6787-038B-6A996387D6DC}"/>
              </a:ext>
            </a:extLst>
          </p:cNvPr>
          <p:cNvSpPr/>
          <p:nvPr/>
        </p:nvSpPr>
        <p:spPr>
          <a:xfrm>
            <a:off x="1270161" y="2871336"/>
            <a:ext cx="4117855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74" name="Image 0" descr="preencoded.png">
            <a:extLst>
              <a:ext uri="{FF2B5EF4-FFF2-40B4-BE49-F238E27FC236}">
                <a16:creationId xmlns:a16="http://schemas.microsoft.com/office/drawing/2014/main" id="{DF1FD252-13E6-7758-905A-1BB59032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28" y="3379191"/>
            <a:ext cx="1016127" cy="1015711"/>
          </a:xfrm>
          <a:prstGeom prst="rect">
            <a:avLst/>
          </a:prstGeom>
        </p:spPr>
      </p:pic>
      <p:sp>
        <p:nvSpPr>
          <p:cNvPr id="107" name="Shape 21">
            <a:extLst>
              <a:ext uri="{FF2B5EF4-FFF2-40B4-BE49-F238E27FC236}">
                <a16:creationId xmlns:a16="http://schemas.microsoft.com/office/drawing/2014/main" id="{7952646B-5438-B765-05F6-FFD2DB52C7C3}"/>
              </a:ext>
            </a:extLst>
          </p:cNvPr>
          <p:cNvSpPr/>
          <p:nvPr/>
        </p:nvSpPr>
        <p:spPr>
          <a:xfrm>
            <a:off x="1270161" y="560593"/>
            <a:ext cx="20170121" cy="1320424"/>
          </a:xfrm>
          <a:prstGeom prst="rect">
            <a:avLst/>
          </a:prstGeom>
          <a:noFill/>
          <a:ln/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2F8AC-1319-D66B-2E3C-77A1E4C3AB0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8208" y="3381542"/>
            <a:ext cx="1027113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BB448A0-BD99-122C-C7EC-CF624D68D8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56199" y="5950373"/>
            <a:ext cx="3291117" cy="176274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403365-9A5B-CD86-1764-D842800019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60009" y="7910226"/>
            <a:ext cx="3291117" cy="32820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A635B1D-1743-EBE1-CB6D-6167FCA3AD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55774" y="4891858"/>
            <a:ext cx="3291117" cy="637844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Column 1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D123A23-7F4F-219E-3593-4594C5D09E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933122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/>
              <a:t>Slide category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1B18428-7D78-9AB5-4DCC-F6F95A7E88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4" y="1307138"/>
            <a:ext cx="19928261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/>
              <a:t>5 column slide</a:t>
            </a:r>
            <a:endParaRPr lang="en-GB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EC5177E-E730-FE48-63DB-8F64F1963E5D}"/>
              </a:ext>
            </a:extLst>
          </p:cNvPr>
          <p:cNvSpPr/>
          <p:nvPr userDrawn="1"/>
        </p:nvSpPr>
        <p:spPr>
          <a:xfrm>
            <a:off x="5686462" y="2850889"/>
            <a:ext cx="4117855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D7700AA-C793-4E3A-A8C4-3CC3B8DC4F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2629" y="3358744"/>
            <a:ext cx="1016127" cy="1015711"/>
          </a:xfrm>
          <a:prstGeom prst="rect">
            <a:avLst/>
          </a:prstGeom>
        </p:spPr>
      </p:pic>
      <p:sp>
        <p:nvSpPr>
          <p:cNvPr id="19" name="Shape 1">
            <a:extLst>
              <a:ext uri="{FF2B5EF4-FFF2-40B4-BE49-F238E27FC236}">
                <a16:creationId xmlns:a16="http://schemas.microsoft.com/office/drawing/2014/main" id="{1010B7AA-2AC0-7C27-4D3F-7269EAAA320D}"/>
              </a:ext>
            </a:extLst>
          </p:cNvPr>
          <p:cNvSpPr/>
          <p:nvPr userDrawn="1"/>
        </p:nvSpPr>
        <p:spPr>
          <a:xfrm>
            <a:off x="10102763" y="2850889"/>
            <a:ext cx="4117855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B62E6131-CA2A-4BC3-7155-6E7F9B174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48930" y="3358744"/>
            <a:ext cx="1016127" cy="1015711"/>
          </a:xfrm>
          <a:prstGeom prst="rect">
            <a:avLst/>
          </a:prstGeom>
        </p:spPr>
      </p:pic>
      <p:sp>
        <p:nvSpPr>
          <p:cNvPr id="25" name="Shape 1">
            <a:extLst>
              <a:ext uri="{FF2B5EF4-FFF2-40B4-BE49-F238E27FC236}">
                <a16:creationId xmlns:a16="http://schemas.microsoft.com/office/drawing/2014/main" id="{19214558-C333-1008-B869-777CCAD8BE31}"/>
              </a:ext>
            </a:extLst>
          </p:cNvPr>
          <p:cNvSpPr/>
          <p:nvPr userDrawn="1"/>
        </p:nvSpPr>
        <p:spPr>
          <a:xfrm>
            <a:off x="14519064" y="2850889"/>
            <a:ext cx="4117855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C12D56AF-00CF-D4F0-5673-BAAFA5CE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65231" y="3358744"/>
            <a:ext cx="1016127" cy="1015711"/>
          </a:xfrm>
          <a:prstGeom prst="rect">
            <a:avLst/>
          </a:prstGeom>
        </p:spPr>
      </p:pic>
      <p:sp>
        <p:nvSpPr>
          <p:cNvPr id="31" name="Shape 1">
            <a:extLst>
              <a:ext uri="{FF2B5EF4-FFF2-40B4-BE49-F238E27FC236}">
                <a16:creationId xmlns:a16="http://schemas.microsoft.com/office/drawing/2014/main" id="{9F13D60F-B6C9-6BBB-F0B7-61241688E467}"/>
              </a:ext>
            </a:extLst>
          </p:cNvPr>
          <p:cNvSpPr/>
          <p:nvPr userDrawn="1"/>
        </p:nvSpPr>
        <p:spPr>
          <a:xfrm>
            <a:off x="18935365" y="2836183"/>
            <a:ext cx="4117855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32" name="Image 0" descr="preencoded.png">
            <a:extLst>
              <a:ext uri="{FF2B5EF4-FFF2-40B4-BE49-F238E27FC236}">
                <a16:creationId xmlns:a16="http://schemas.microsoft.com/office/drawing/2014/main" id="{27A19AAE-5AA6-4872-4399-668C48D495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81532" y="3344038"/>
            <a:ext cx="1016127" cy="1015711"/>
          </a:xfrm>
          <a:prstGeom prst="rect">
            <a:avLst/>
          </a:prstGeom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6E885A0-5521-1B97-48C8-B56A033BC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770B6C93-FD72-6B86-53CB-D44E8F8516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6111867" y="3365269"/>
            <a:ext cx="1027113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42303572-9041-25BA-46D3-3733DDF6E76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089858" y="5934100"/>
            <a:ext cx="3291117" cy="176274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BA08F60-CAF5-CCF3-1CC7-FD5339304DF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093668" y="7893953"/>
            <a:ext cx="3291117" cy="32820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9AC3F5D-745F-D6B1-B8D0-C256931E88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89433" y="4875585"/>
            <a:ext cx="3291117" cy="637844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 err="1"/>
              <a:t>Column</a:t>
            </a:r>
            <a:r>
              <a:rPr lang="hu-HU" dirty="0"/>
              <a:t> 2</a:t>
            </a:r>
            <a:endParaRPr lang="en-GB" dirty="0"/>
          </a:p>
        </p:txBody>
      </p:sp>
      <p:sp>
        <p:nvSpPr>
          <p:cNvPr id="44" name="Picture Placeholder 5">
            <a:extLst>
              <a:ext uri="{FF2B5EF4-FFF2-40B4-BE49-F238E27FC236}">
                <a16:creationId xmlns:a16="http://schemas.microsoft.com/office/drawing/2014/main" id="{9CE849CF-16FF-777A-7972-A475934FE6CE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10536449" y="3382468"/>
            <a:ext cx="1027113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8D23B04E-1EB6-7434-EA1B-75C824E2975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10514440" y="5951299"/>
            <a:ext cx="3291117" cy="176274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DB760290-51E6-F21F-C917-C45CE465D40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518250" y="7911152"/>
            <a:ext cx="3291117" cy="32820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F2A78A47-F374-81BB-14C7-F6F9FC6F3B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514015" y="4892784"/>
            <a:ext cx="3291117" cy="637844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 err="1"/>
              <a:t>Column</a:t>
            </a:r>
            <a:r>
              <a:rPr lang="hu-HU" dirty="0"/>
              <a:t> 3</a:t>
            </a:r>
            <a:endParaRPr lang="en-GB" dirty="0"/>
          </a:p>
        </p:txBody>
      </p:sp>
      <p:sp>
        <p:nvSpPr>
          <p:cNvPr id="48" name="Picture Placeholder 5">
            <a:extLst>
              <a:ext uri="{FF2B5EF4-FFF2-40B4-BE49-F238E27FC236}">
                <a16:creationId xmlns:a16="http://schemas.microsoft.com/office/drawing/2014/main" id="{AE80A503-D90B-009A-8E0E-D694BB53A86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2325" y="3346389"/>
            <a:ext cx="1027113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AD17580B-1DC0-1C67-AFFA-3B48B58030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4930316" y="5915220"/>
            <a:ext cx="3291117" cy="176274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48424AAB-A515-A95C-3292-4D6961C40F9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4934126" y="7875073"/>
            <a:ext cx="3291117" cy="32820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AA50FDA5-2A61-98C5-1685-C08538B0CE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929891" y="4856705"/>
            <a:ext cx="3291117" cy="637844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 err="1"/>
              <a:t>Column</a:t>
            </a:r>
            <a:r>
              <a:rPr lang="hu-HU" dirty="0"/>
              <a:t> 4</a:t>
            </a:r>
            <a:endParaRPr lang="en-GB" dirty="0"/>
          </a:p>
        </p:txBody>
      </p:sp>
      <p:sp>
        <p:nvSpPr>
          <p:cNvPr id="56" name="Picture Placeholder 5">
            <a:extLst>
              <a:ext uri="{FF2B5EF4-FFF2-40B4-BE49-F238E27FC236}">
                <a16:creationId xmlns:a16="http://schemas.microsoft.com/office/drawing/2014/main" id="{E4DB075A-BF86-9AF4-A37D-60AE52B55E6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9310400" y="3381542"/>
            <a:ext cx="1027113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995925D9-F9B4-BFC9-A94C-01482A1BFAC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9288391" y="5950373"/>
            <a:ext cx="3291117" cy="176274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43DAC5F3-E91E-8E40-38F3-BCE3CE3544CA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9292201" y="7910226"/>
            <a:ext cx="3291117" cy="32820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D9DB4473-EFD9-3A9B-D3AA-AA1C9EED53F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9287966" y="4891858"/>
            <a:ext cx="3291117" cy="637844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 err="1"/>
              <a:t>Column</a:t>
            </a:r>
            <a:r>
              <a:rPr lang="hu-HU" dirty="0"/>
              <a:t> 5</a:t>
            </a:r>
            <a:endParaRPr lang="en-GB" dirty="0"/>
          </a:p>
        </p:txBody>
      </p:sp>
      <p:pic>
        <p:nvPicPr>
          <p:cNvPr id="11" name="Picture 10" descr="A black and grey letter b&#10;&#10;Description automatically generated">
            <a:extLst>
              <a:ext uri="{FF2B5EF4-FFF2-40B4-BE49-F238E27FC236}">
                <a16:creationId xmlns:a16="http://schemas.microsoft.com/office/drawing/2014/main" id="{FA8A53D8-819C-7C06-44FF-6C11A4BC3E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141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>
            <a:extLst>
              <a:ext uri="{FF2B5EF4-FFF2-40B4-BE49-F238E27FC236}">
                <a16:creationId xmlns:a16="http://schemas.microsoft.com/office/drawing/2014/main" id="{2621B956-E97C-9072-B5DF-D05EAC2EA846}"/>
              </a:ext>
            </a:extLst>
          </p:cNvPr>
          <p:cNvSpPr/>
          <p:nvPr/>
        </p:nvSpPr>
        <p:spPr>
          <a:xfrm>
            <a:off x="1308265" y="2871336"/>
            <a:ext cx="21808626" cy="8760506"/>
          </a:xfrm>
          <a:prstGeom prst="rect">
            <a:avLst/>
          </a:prstGeom>
          <a:noFill/>
          <a:ln/>
        </p:spPr>
      </p:sp>
      <p:sp>
        <p:nvSpPr>
          <p:cNvPr id="73" name="Shape 1">
            <a:extLst>
              <a:ext uri="{FF2B5EF4-FFF2-40B4-BE49-F238E27FC236}">
                <a16:creationId xmlns:a16="http://schemas.microsoft.com/office/drawing/2014/main" id="{184568EB-A2D1-6787-038B-6A996387D6DC}"/>
              </a:ext>
            </a:extLst>
          </p:cNvPr>
          <p:cNvSpPr/>
          <p:nvPr/>
        </p:nvSpPr>
        <p:spPr>
          <a:xfrm>
            <a:off x="1270161" y="2871336"/>
            <a:ext cx="4819462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74" name="Image 0" descr="preencoded.png">
            <a:extLst>
              <a:ext uri="{FF2B5EF4-FFF2-40B4-BE49-F238E27FC236}">
                <a16:creationId xmlns:a16="http://schemas.microsoft.com/office/drawing/2014/main" id="{DF1FD252-13E6-7758-905A-1BB590326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29" y="3379191"/>
            <a:ext cx="1189256" cy="1015711"/>
          </a:xfrm>
          <a:prstGeom prst="rect">
            <a:avLst/>
          </a:prstGeom>
        </p:spPr>
      </p:pic>
      <p:sp>
        <p:nvSpPr>
          <p:cNvPr id="107" name="Shape 21">
            <a:extLst>
              <a:ext uri="{FF2B5EF4-FFF2-40B4-BE49-F238E27FC236}">
                <a16:creationId xmlns:a16="http://schemas.microsoft.com/office/drawing/2014/main" id="{7952646B-5438-B765-05F6-FFD2DB52C7C3}"/>
              </a:ext>
            </a:extLst>
          </p:cNvPr>
          <p:cNvSpPr/>
          <p:nvPr/>
        </p:nvSpPr>
        <p:spPr>
          <a:xfrm>
            <a:off x="1270161" y="560593"/>
            <a:ext cx="20170121" cy="1320424"/>
          </a:xfrm>
          <a:prstGeom prst="rect">
            <a:avLst/>
          </a:prstGeom>
          <a:noFill/>
          <a:ln/>
        </p:spPr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752F8AC-1319-D66B-2E3C-77A1E4C3AB0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16753" y="3381542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BB448A0-BD99-122C-C7EC-CF624D68D8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16753" y="5969253"/>
            <a:ext cx="3728814" cy="174386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D403365-9A5B-CD86-1764-D842800019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0563" y="7945378"/>
            <a:ext cx="3728814" cy="32469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A635B1D-1743-EBE1-CB6D-6167FCA3AD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16328" y="4898690"/>
            <a:ext cx="3728814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Column 1</a:t>
            </a:r>
            <a:endParaRPr lang="en-GB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D123A23-7F4F-219E-3593-4594C5D09E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933122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/>
              <a:t>Slide category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1B18428-7D78-9AB5-4DCC-F6F95A7E88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4" y="1307138"/>
            <a:ext cx="19928261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/>
              <a:t>4 column slide</a:t>
            </a:r>
            <a:endParaRPr lang="en-GB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EC5177E-E730-FE48-63DB-8F64F1963E5D}"/>
              </a:ext>
            </a:extLst>
          </p:cNvPr>
          <p:cNvSpPr/>
          <p:nvPr userDrawn="1"/>
        </p:nvSpPr>
        <p:spPr>
          <a:xfrm>
            <a:off x="6910851" y="2850889"/>
            <a:ext cx="4819462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D7700AA-C793-4E3A-A8C4-3CC3B8DC4F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57019" y="3358744"/>
            <a:ext cx="1189256" cy="1015711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FCF1FAE-B8B2-30E5-7009-F1D61F8F02C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457443" y="3361095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7032934-8E5E-7C25-1B0F-CD0FF2EF11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57443" y="5948806"/>
            <a:ext cx="3728814" cy="174386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4B7DCE4-B709-22F3-C83C-151C165828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61253" y="7924931"/>
            <a:ext cx="3728814" cy="32469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94E4AB-DBEB-E397-A64F-326E4B6D4F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57018" y="4878243"/>
            <a:ext cx="3728814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Column 2</a:t>
            </a:r>
            <a:endParaRPr lang="en-GB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1010B7AA-2AC0-7C27-4D3F-7269EAAA320D}"/>
              </a:ext>
            </a:extLst>
          </p:cNvPr>
          <p:cNvSpPr/>
          <p:nvPr userDrawn="1"/>
        </p:nvSpPr>
        <p:spPr>
          <a:xfrm>
            <a:off x="12585149" y="2850889"/>
            <a:ext cx="4819462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B62E6131-CA2A-4BC3-7155-6E7F9B174D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31317" y="3358744"/>
            <a:ext cx="1189256" cy="1015711"/>
          </a:xfrm>
          <a:prstGeom prst="rect">
            <a:avLst/>
          </a:prstGeom>
        </p:spPr>
      </p:pic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75407815-D314-5CD6-FFA2-5F93113BDC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131741" y="3361095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9ABA8EC2-7795-46EA-63CB-B092552694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3131741" y="5948806"/>
            <a:ext cx="3728814" cy="174386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C053F16-12DA-1B52-4972-AAD478389E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135551" y="7924931"/>
            <a:ext cx="3728814" cy="32469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5308B4-B888-EEFC-C3C0-5CA40D04F6C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131316" y="4878243"/>
            <a:ext cx="3728814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Column 3</a:t>
            </a:r>
            <a:endParaRPr lang="en-GB" dirty="0"/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19214558-C333-1008-B869-777CCAD8BE31}"/>
              </a:ext>
            </a:extLst>
          </p:cNvPr>
          <p:cNvSpPr/>
          <p:nvPr userDrawn="1"/>
        </p:nvSpPr>
        <p:spPr>
          <a:xfrm>
            <a:off x="18259448" y="2850889"/>
            <a:ext cx="4819462" cy="8760506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C12D56AF-00CF-D4F0-5673-BAAFA5CE5B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05616" y="3358744"/>
            <a:ext cx="1189256" cy="1015711"/>
          </a:xfrm>
          <a:prstGeom prst="rect">
            <a:avLst/>
          </a:prstGeom>
        </p:spPr>
      </p:pic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D034D8AA-0364-6607-C511-A7C302AA24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806040" y="3361095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29A4C17-8A3E-D36D-6EEB-6DCCEC57669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806040" y="5948806"/>
            <a:ext cx="3728814" cy="1743864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0EE486C1-1655-D66F-6BC3-3529C451D1D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8809850" y="7924931"/>
            <a:ext cx="3728814" cy="324691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2E945D0-187F-E3F5-81E8-4270D43712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805615" y="4878243"/>
            <a:ext cx="3728814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Column 4</a:t>
            </a:r>
            <a:endParaRPr lang="en-GB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59AC693-A841-3CED-D2CD-DE4B951F8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11" name="Picture 10" descr="A black and grey letter b&#10;&#10;Description automatically generated">
            <a:extLst>
              <a:ext uri="{FF2B5EF4-FFF2-40B4-BE49-F238E27FC236}">
                <a16:creationId xmlns:a16="http://schemas.microsoft.com/office/drawing/2014/main" id="{7D46B3CF-B126-4F1A-FC7B-F597D93CEC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3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>
            <a:extLst>
              <a:ext uri="{FF2B5EF4-FFF2-40B4-BE49-F238E27FC236}">
                <a16:creationId xmlns:a16="http://schemas.microsoft.com/office/drawing/2014/main" id="{2621B956-E97C-9072-B5DF-D05EAC2EA846}"/>
              </a:ext>
            </a:extLst>
          </p:cNvPr>
          <p:cNvSpPr/>
          <p:nvPr/>
        </p:nvSpPr>
        <p:spPr>
          <a:xfrm>
            <a:off x="1308265" y="2642625"/>
            <a:ext cx="21808626" cy="8760506"/>
          </a:xfrm>
          <a:prstGeom prst="rect">
            <a:avLst/>
          </a:prstGeom>
          <a:noFill/>
          <a:ln/>
        </p:spPr>
      </p:sp>
      <p:sp>
        <p:nvSpPr>
          <p:cNvPr id="107" name="Shape 21">
            <a:extLst>
              <a:ext uri="{FF2B5EF4-FFF2-40B4-BE49-F238E27FC236}">
                <a16:creationId xmlns:a16="http://schemas.microsoft.com/office/drawing/2014/main" id="{7952646B-5438-B765-05F6-FFD2DB52C7C3}"/>
              </a:ext>
            </a:extLst>
          </p:cNvPr>
          <p:cNvSpPr/>
          <p:nvPr/>
        </p:nvSpPr>
        <p:spPr>
          <a:xfrm>
            <a:off x="1270161" y="560593"/>
            <a:ext cx="20170121" cy="1320424"/>
          </a:xfrm>
          <a:prstGeom prst="rect">
            <a:avLst/>
          </a:prstGeom>
          <a:noFill/>
          <a:ln/>
        </p:spPr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D123A23-7F4F-219E-3593-4594C5D09E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492806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/>
              <a:t>Slide category</a:t>
            </a:r>
            <a:endParaRPr lang="en-GB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3EC5177E-E730-FE48-63DB-8F64F1963E5D}"/>
              </a:ext>
            </a:extLst>
          </p:cNvPr>
          <p:cNvSpPr/>
          <p:nvPr userDrawn="1"/>
        </p:nvSpPr>
        <p:spPr>
          <a:xfrm>
            <a:off x="7457019" y="1442422"/>
            <a:ext cx="15944305" cy="3346637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0D7700AA-C793-4E3A-A8C4-3CC3B8DC4F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453" y="1950276"/>
            <a:ext cx="1189256" cy="1015711"/>
          </a:xfrm>
          <a:prstGeom prst="rect">
            <a:avLst/>
          </a:prstGeom>
        </p:spPr>
      </p:pic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2FCF1FAE-B8B2-30E5-7009-F1D61F8F02C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41877" y="1804037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7032934-8E5E-7C25-1B0F-CD0FF2EF11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87797" y="2729192"/>
            <a:ext cx="13550898" cy="1739827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794E4AB-DBEB-E397-A64F-326E4B6D4F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87372" y="1804037"/>
            <a:ext cx="13550898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Row 1</a:t>
            </a:r>
            <a:endParaRPr lang="en-GB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30B3BF1-67D6-4309-8C7F-D3DE23B2CB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39464" y="1449587"/>
            <a:ext cx="5492806" cy="8208652"/>
          </a:xfrm>
        </p:spPr>
        <p:txBody>
          <a:bodyPr>
            <a:noAutofit/>
          </a:bodyPr>
          <a:lstStyle>
            <a:lvl1pPr marL="0" indent="0">
              <a:buNone/>
              <a:defRPr sz="4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hu-HU" dirty="0"/>
              <a:t>Lorem ipsum dolor sit amet, consectetur adipiscing elit. Proin arcu diam, ornare ut facilisis vitae, mattis a sem. </a:t>
            </a:r>
            <a:endParaRPr lang="en-GB" dirty="0"/>
          </a:p>
        </p:txBody>
      </p:sp>
      <p:sp>
        <p:nvSpPr>
          <p:cNvPr id="67" name="Shape 1">
            <a:extLst>
              <a:ext uri="{FF2B5EF4-FFF2-40B4-BE49-F238E27FC236}">
                <a16:creationId xmlns:a16="http://schemas.microsoft.com/office/drawing/2014/main" id="{E52B423F-84E4-0E38-428B-B108B65DC70B}"/>
              </a:ext>
            </a:extLst>
          </p:cNvPr>
          <p:cNvSpPr/>
          <p:nvPr userDrawn="1"/>
        </p:nvSpPr>
        <p:spPr>
          <a:xfrm>
            <a:off x="7457019" y="5093672"/>
            <a:ext cx="15944305" cy="3346637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68" name="Image 0" descr="preencoded.png">
            <a:extLst>
              <a:ext uri="{FF2B5EF4-FFF2-40B4-BE49-F238E27FC236}">
                <a16:creationId xmlns:a16="http://schemas.microsoft.com/office/drawing/2014/main" id="{CA3DF9BB-CA5E-1C22-EFF3-0BE97548F2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453" y="5601526"/>
            <a:ext cx="1189256" cy="1015711"/>
          </a:xfrm>
          <a:prstGeom prst="rect">
            <a:avLst/>
          </a:prstGeom>
        </p:spPr>
      </p:pic>
      <p:sp>
        <p:nvSpPr>
          <p:cNvPr id="69" name="Picture Placeholder 5">
            <a:extLst>
              <a:ext uri="{FF2B5EF4-FFF2-40B4-BE49-F238E27FC236}">
                <a16:creationId xmlns:a16="http://schemas.microsoft.com/office/drawing/2014/main" id="{71BE8A24-2459-74DC-9866-4DD85BB171D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741877" y="5455287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C6314C69-C023-6C36-9A8A-35DF421B46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87797" y="6380442"/>
            <a:ext cx="13550898" cy="1739827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1800D7BE-5B81-AEE5-E5FD-6799E44A38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87372" y="5455287"/>
            <a:ext cx="13550898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Row 1</a:t>
            </a:r>
            <a:endParaRPr lang="en-GB" dirty="0"/>
          </a:p>
        </p:txBody>
      </p:sp>
      <p:sp>
        <p:nvSpPr>
          <p:cNvPr id="75" name="Shape 1">
            <a:extLst>
              <a:ext uri="{FF2B5EF4-FFF2-40B4-BE49-F238E27FC236}">
                <a16:creationId xmlns:a16="http://schemas.microsoft.com/office/drawing/2014/main" id="{4A579BDC-3128-E21C-67F3-1F53E6A59CD9}"/>
              </a:ext>
            </a:extLst>
          </p:cNvPr>
          <p:cNvSpPr/>
          <p:nvPr userDrawn="1"/>
        </p:nvSpPr>
        <p:spPr>
          <a:xfrm>
            <a:off x="7457019" y="8734452"/>
            <a:ext cx="15944305" cy="3346637"/>
          </a:xfrm>
          <a:prstGeom prst="roundRect">
            <a:avLst>
              <a:gd name="adj" fmla="val 2443"/>
            </a:avLst>
          </a:prstGeom>
          <a:solidFill>
            <a:schemeClr val="tx1">
              <a:alpha val="5000"/>
            </a:schemeClr>
          </a:solidFill>
          <a:ln/>
        </p:spPr>
        <p:txBody>
          <a:bodyPr/>
          <a:lstStyle/>
          <a:p>
            <a:endParaRPr lang="en-HU"/>
          </a:p>
        </p:txBody>
      </p:sp>
      <p:pic>
        <p:nvPicPr>
          <p:cNvPr id="76" name="Image 0" descr="preencoded.png">
            <a:extLst>
              <a:ext uri="{FF2B5EF4-FFF2-40B4-BE49-F238E27FC236}">
                <a16:creationId xmlns:a16="http://schemas.microsoft.com/office/drawing/2014/main" id="{8AD8670B-66A6-B3EE-0F03-4A0B9BEAF1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1453" y="9242306"/>
            <a:ext cx="1189256" cy="1015711"/>
          </a:xfrm>
          <a:prstGeom prst="rect">
            <a:avLst/>
          </a:prstGeom>
        </p:spPr>
      </p:pic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3786BFFB-79AA-8029-A700-A29C0A88833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741877" y="9096067"/>
            <a:ext cx="1202115" cy="107156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HU" dirty="0"/>
              <a:t>icon</a:t>
            </a:r>
          </a:p>
        </p:txBody>
      </p:sp>
      <p:sp>
        <p:nvSpPr>
          <p:cNvPr id="78" name="Text Placeholder 5">
            <a:extLst>
              <a:ext uri="{FF2B5EF4-FFF2-40B4-BE49-F238E27FC236}">
                <a16:creationId xmlns:a16="http://schemas.microsoft.com/office/drawing/2014/main" id="{3C209789-D36A-4042-F0C7-C846DBB109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387797" y="10021222"/>
            <a:ext cx="13550898" cy="1739827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9D9309FA-CDB6-7E01-C8E1-B8CEB45729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87372" y="9096067"/>
            <a:ext cx="13550898" cy="631012"/>
          </a:xfrm>
        </p:spPr>
        <p:txBody>
          <a:bodyPr>
            <a:noAutofit/>
          </a:bodyPr>
          <a:lstStyle>
            <a:lvl1pPr marL="0" indent="0">
              <a:buNone/>
              <a:defRPr sz="3200" b="1"/>
            </a:lvl1pPr>
          </a:lstStyle>
          <a:p>
            <a:pPr lvl="0"/>
            <a:r>
              <a:rPr lang="hu-HU" dirty="0"/>
              <a:t>Row 1</a:t>
            </a:r>
            <a:endParaRPr lang="en-GB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D918EAB-24C1-AE87-6800-A41A11D91C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7" name="Picture 6" descr="A black and grey letter b&#10;&#10;Description automatically generated">
            <a:extLst>
              <a:ext uri="{FF2B5EF4-FFF2-40B4-BE49-F238E27FC236}">
                <a16:creationId xmlns:a16="http://schemas.microsoft.com/office/drawing/2014/main" id="{C1B6DCA7-AA42-A44E-2755-18DA37D27F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489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022D9BD1-D54E-C5C4-869D-B7D0321A1A06}"/>
              </a:ext>
            </a:extLst>
          </p:cNvPr>
          <p:cNvSpPr/>
          <p:nvPr userDrawn="1"/>
        </p:nvSpPr>
        <p:spPr>
          <a:xfrm>
            <a:off x="9081634" y="2451915"/>
            <a:ext cx="79185" cy="8446410"/>
          </a:xfrm>
          <a:prstGeom prst="rect">
            <a:avLst/>
          </a:prstGeom>
          <a:solidFill>
            <a:srgbClr val="D74641">
              <a:alpha val="100000"/>
            </a:srgbClr>
          </a:solidFill>
          <a:ln/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950329-5D9F-3495-F6E4-40315D372D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5224500"/>
            <a:ext cx="7267704" cy="2938970"/>
          </a:xfrm>
        </p:spPr>
        <p:txBody>
          <a:bodyPr lIns="0" tIns="0" rIns="0" bIns="0"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ts val="10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20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Summary</a:t>
            </a:r>
            <a:br>
              <a:rPr kumimoji="0" lang="en-US" sz="10000" b="0" i="0" u="none" strike="noStrike" kern="0" cap="none" spc="-20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</a:br>
            <a:r>
              <a:rPr kumimoji="0" lang="en-US" sz="10000" b="0" i="0" u="none" strike="noStrike" kern="0" cap="none" spc="-20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+mn-ea"/>
                <a:cs typeface="+mn-cs"/>
              </a:rPr>
              <a:t>Slide</a:t>
            </a:r>
            <a:endParaRPr kumimoji="0" lang="en-US" sz="10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7255C78-AB72-BD5A-1482-44F3F4F5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31277" y="5224500"/>
            <a:ext cx="13031222" cy="2945358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4799">
                <a:solidFill>
                  <a:schemeClr val="tx1"/>
                </a:solidFill>
              </a:defRPr>
            </a:lvl1pPr>
            <a:lvl2pPr marL="914240" indent="0" algn="ctr">
              <a:buNone/>
              <a:defRPr sz="3999"/>
            </a:lvl2pPr>
            <a:lvl3pPr marL="1828480" indent="0" algn="ctr">
              <a:buNone/>
              <a:defRPr sz="3599"/>
            </a:lvl3pPr>
            <a:lvl4pPr marL="2742720" indent="0" algn="ctr">
              <a:buNone/>
              <a:defRPr sz="3199"/>
            </a:lvl4pPr>
            <a:lvl5pPr marL="3656960" indent="0" algn="ctr">
              <a:buNone/>
              <a:defRPr sz="3199"/>
            </a:lvl5pPr>
            <a:lvl6pPr marL="4571200" indent="0" algn="ctr">
              <a:buNone/>
              <a:defRPr sz="3199"/>
            </a:lvl6pPr>
            <a:lvl7pPr marL="5485440" indent="0" algn="ctr">
              <a:buNone/>
              <a:defRPr sz="3199"/>
            </a:lvl7pPr>
            <a:lvl8pPr marL="6399680" indent="0" algn="ctr">
              <a:buNone/>
              <a:defRPr sz="3199"/>
            </a:lvl8pPr>
            <a:lvl9pPr marL="7313920" indent="0" algn="ctr">
              <a:buNone/>
              <a:defRPr sz="3199"/>
            </a:lvl9pPr>
          </a:lstStyle>
          <a:p>
            <a:pPr marL="0" marR="0" lvl="0" indent="0" algn="l" defTabSz="4572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Lorem ipsum dolor sit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amet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,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consectetur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adipiscing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elit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.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Pellentesque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finibus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convallis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nunc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id maximus.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Fusce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quis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velit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eget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magna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aliquam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faucibus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, </a:t>
            </a:r>
          </a:p>
          <a:p>
            <a:pPr marL="0" marR="0" lvl="0" indent="0" algn="l" defTabSz="4572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finibus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convallis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nunc</a:t>
            </a:r>
            <a:r>
              <a:rPr kumimoji="0" lang="en-US" sz="4800" b="0" i="0" u="none" strike="noStrike" kern="0" cap="none" spc="-4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 id </a:t>
            </a:r>
            <a:r>
              <a:rPr kumimoji="0" lang="en-US" sz="4800" b="0" i="0" u="none" strike="noStrike" kern="0" cap="none" spc="-48" normalizeH="0" baseline="0" noProof="0" dirty="0" err="1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ource Sans Pro Regular" pitchFamily="34" charset="0"/>
                <a:ea typeface="Source Sans Pro Regular" pitchFamily="34" charset="-122"/>
                <a:cs typeface="Source Sans Pro Regular" pitchFamily="34" charset="-120"/>
              </a:rPr>
              <a:t>consectetur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9184E32-22B9-6998-2512-C1B01270D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2B8D5CF6-BFEC-4D24-1FD1-9D8AAF2862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524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al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10">
            <a:extLst>
              <a:ext uri="{FF2B5EF4-FFF2-40B4-BE49-F238E27FC236}">
                <a16:creationId xmlns:a16="http://schemas.microsoft.com/office/drawing/2014/main" id="{FBF076B0-E08C-A645-A994-6D0EBE560D01}"/>
              </a:ext>
            </a:extLst>
          </p:cNvPr>
          <p:cNvSpPr/>
          <p:nvPr/>
        </p:nvSpPr>
        <p:spPr>
          <a:xfrm>
            <a:off x="1270167" y="560591"/>
            <a:ext cx="20170122" cy="1320425"/>
          </a:xfrm>
          <a:prstGeom prst="rect">
            <a:avLst/>
          </a:prstGeom>
          <a:noFill/>
          <a:ln/>
        </p:spPr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19D0560D-44AD-9CCF-3A28-D3D1F775E9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9464" y="635809"/>
            <a:ext cx="5933122" cy="438246"/>
          </a:xfr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hu-HU" dirty="0" err="1"/>
              <a:t>Slide</a:t>
            </a:r>
            <a:r>
              <a:rPr lang="hu-HU" dirty="0"/>
              <a:t> </a:t>
            </a:r>
            <a:r>
              <a:rPr lang="hu-HU" dirty="0" err="1"/>
              <a:t>category</a:t>
            </a:r>
            <a:endParaRPr lang="en-GB" dirty="0"/>
          </a:p>
        </p:txBody>
      </p: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E8814E8B-192E-E1BB-4035-DCA46429D4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39464" y="1307138"/>
            <a:ext cx="19928261" cy="806139"/>
          </a:xfrm>
        </p:spPr>
        <p:txBody>
          <a:bodyPr>
            <a:noAutofit/>
          </a:bodyPr>
          <a:lstStyle>
            <a:lvl1pPr marL="0" indent="0">
              <a:buNone/>
              <a:defRPr sz="5600" b="0"/>
            </a:lvl1pPr>
          </a:lstStyle>
          <a:p>
            <a:pPr lvl="0"/>
            <a:r>
              <a:rPr lang="hu-HU" dirty="0"/>
              <a:t>Global </a:t>
            </a:r>
            <a:r>
              <a:rPr lang="hu-HU" dirty="0" err="1"/>
              <a:t>Locations</a:t>
            </a:r>
            <a:endParaRPr lang="en-GB" dirty="0"/>
          </a:p>
        </p:txBody>
      </p:sp>
      <p:sp>
        <p:nvSpPr>
          <p:cNvPr id="75" name="Date Placeholder 3">
            <a:extLst>
              <a:ext uri="{FF2B5EF4-FFF2-40B4-BE49-F238E27FC236}">
                <a16:creationId xmlns:a16="http://schemas.microsoft.com/office/drawing/2014/main" id="{45A33F79-D8BE-2E47-8582-04A6F926B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72" name="Picture 71" descr="A black and grey letter b&#10;&#10;Description automatically generated">
            <a:extLst>
              <a:ext uri="{FF2B5EF4-FFF2-40B4-BE49-F238E27FC236}">
                <a16:creationId xmlns:a16="http://schemas.microsoft.com/office/drawing/2014/main" id="{26AE6E74-677E-F692-2426-C1FBD5063B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AE4DFC2-0C8E-ABCC-6DA7-B79AAD0519D7}"/>
              </a:ext>
            </a:extLst>
          </p:cNvPr>
          <p:cNvGrpSpPr/>
          <p:nvPr userDrawn="1"/>
        </p:nvGrpSpPr>
        <p:grpSpPr>
          <a:xfrm>
            <a:off x="469959" y="2247900"/>
            <a:ext cx="23564087" cy="10917974"/>
            <a:chOff x="469959" y="2247900"/>
            <a:chExt cx="23564087" cy="10917974"/>
          </a:xfrm>
        </p:grpSpPr>
        <p:sp>
          <p:nvSpPr>
            <p:cNvPr id="81" name="Shape 0">
              <a:extLst>
                <a:ext uri="{FF2B5EF4-FFF2-40B4-BE49-F238E27FC236}">
                  <a16:creationId xmlns:a16="http://schemas.microsoft.com/office/drawing/2014/main" id="{347DFB02-9E9E-D320-E9E1-2352AF749E33}"/>
                </a:ext>
              </a:extLst>
            </p:cNvPr>
            <p:cNvSpPr/>
            <p:nvPr/>
          </p:nvSpPr>
          <p:spPr>
            <a:xfrm>
              <a:off x="469959" y="2247900"/>
              <a:ext cx="23564087" cy="10909299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Shape 1">
              <a:extLst>
                <a:ext uri="{FF2B5EF4-FFF2-40B4-BE49-F238E27FC236}">
                  <a16:creationId xmlns:a16="http://schemas.microsoft.com/office/drawing/2014/main" id="{FD2F95D7-F20C-8A16-BF5E-595511AE2C04}"/>
                </a:ext>
              </a:extLst>
            </p:cNvPr>
            <p:cNvSpPr/>
            <p:nvPr/>
          </p:nvSpPr>
          <p:spPr>
            <a:xfrm>
              <a:off x="469959" y="2256575"/>
              <a:ext cx="23564087" cy="10909299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 2">
              <a:extLst>
                <a:ext uri="{FF2B5EF4-FFF2-40B4-BE49-F238E27FC236}">
                  <a16:creationId xmlns:a16="http://schemas.microsoft.com/office/drawing/2014/main" id="{F3B94CE2-876C-2F98-234C-8A097F0573E3}"/>
                </a:ext>
              </a:extLst>
            </p:cNvPr>
            <p:cNvSpPr/>
            <p:nvPr/>
          </p:nvSpPr>
          <p:spPr>
            <a:xfrm>
              <a:off x="1942713" y="6097098"/>
              <a:ext cx="10063828" cy="38100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endParaRPr lang="en-US" dirty="0"/>
            </a:p>
          </p:txBody>
        </p:sp>
        <p:pic>
          <p:nvPicPr>
            <p:cNvPr id="84" name="Image 0" descr=" ">
              <a:extLst>
                <a:ext uri="{FF2B5EF4-FFF2-40B4-BE49-F238E27FC236}">
                  <a16:creationId xmlns:a16="http://schemas.microsoft.com/office/drawing/2014/main" id="{38D55645-B7BA-52EA-A63C-1C55AF311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806912" y="9825248"/>
              <a:ext cx="2385948" cy="2131541"/>
            </a:xfrm>
            <a:prstGeom prst="rect">
              <a:avLst/>
            </a:prstGeom>
          </p:spPr>
        </p:pic>
        <p:pic>
          <p:nvPicPr>
            <p:cNvPr id="85" name="Image 1" descr=" ">
              <a:extLst>
                <a:ext uri="{FF2B5EF4-FFF2-40B4-BE49-F238E27FC236}">
                  <a16:creationId xmlns:a16="http://schemas.microsoft.com/office/drawing/2014/main" id="{2BC49DCE-AED5-DF02-80FE-B2B2E4BA1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205655" y="10173240"/>
              <a:ext cx="813112" cy="806952"/>
            </a:xfrm>
            <a:prstGeom prst="rect">
              <a:avLst/>
            </a:prstGeom>
          </p:spPr>
        </p:pic>
        <p:pic>
          <p:nvPicPr>
            <p:cNvPr id="86" name="Image 2" descr=" ">
              <a:extLst>
                <a:ext uri="{FF2B5EF4-FFF2-40B4-BE49-F238E27FC236}">
                  <a16:creationId xmlns:a16="http://schemas.microsoft.com/office/drawing/2014/main" id="{766EFA12-708F-D806-572E-4E8013A20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915924" y="10094559"/>
              <a:ext cx="542670" cy="491567"/>
            </a:xfrm>
            <a:prstGeom prst="rect">
              <a:avLst/>
            </a:prstGeom>
          </p:spPr>
        </p:pic>
        <p:pic>
          <p:nvPicPr>
            <p:cNvPr id="87" name="Image 3" descr=" ">
              <a:extLst>
                <a:ext uri="{FF2B5EF4-FFF2-40B4-BE49-F238E27FC236}">
                  <a16:creationId xmlns:a16="http://schemas.microsoft.com/office/drawing/2014/main" id="{251050A4-EB6B-0434-2AD3-1AB0D4F3E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37280" y="10219451"/>
              <a:ext cx="600807" cy="636904"/>
            </a:xfrm>
            <a:prstGeom prst="rect">
              <a:avLst/>
            </a:prstGeom>
          </p:spPr>
        </p:pic>
        <p:pic>
          <p:nvPicPr>
            <p:cNvPr id="88" name="Image 4" descr=" ">
              <a:extLst>
                <a:ext uri="{FF2B5EF4-FFF2-40B4-BE49-F238E27FC236}">
                  <a16:creationId xmlns:a16="http://schemas.microsoft.com/office/drawing/2014/main" id="{71951A16-5974-77E5-72C0-F36C22C4C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225823" y="10686492"/>
              <a:ext cx="176622" cy="193849"/>
            </a:xfrm>
            <a:prstGeom prst="rect">
              <a:avLst/>
            </a:prstGeom>
          </p:spPr>
        </p:pic>
        <p:pic>
          <p:nvPicPr>
            <p:cNvPr id="89" name="Image 5" descr=" ">
              <a:extLst>
                <a:ext uri="{FF2B5EF4-FFF2-40B4-BE49-F238E27FC236}">
                  <a16:creationId xmlns:a16="http://schemas.microsoft.com/office/drawing/2014/main" id="{E89D8E54-891F-9E72-3D3E-9B23B852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022827" y="10855232"/>
              <a:ext cx="227466" cy="227831"/>
            </a:xfrm>
            <a:prstGeom prst="rect">
              <a:avLst/>
            </a:prstGeom>
          </p:spPr>
        </p:pic>
        <p:pic>
          <p:nvPicPr>
            <p:cNvPr id="90" name="Image 6" descr=" ">
              <a:extLst>
                <a:ext uri="{FF2B5EF4-FFF2-40B4-BE49-F238E27FC236}">
                  <a16:creationId xmlns:a16="http://schemas.microsoft.com/office/drawing/2014/main" id="{54197640-C8AF-5215-0F2A-DA5FCECAF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442895" y="10460273"/>
              <a:ext cx="1002070" cy="891084"/>
            </a:xfrm>
            <a:prstGeom prst="rect">
              <a:avLst/>
            </a:prstGeom>
          </p:spPr>
        </p:pic>
        <p:pic>
          <p:nvPicPr>
            <p:cNvPr id="91" name="Image 7" descr=" ">
              <a:extLst>
                <a:ext uri="{FF2B5EF4-FFF2-40B4-BE49-F238E27FC236}">
                  <a16:creationId xmlns:a16="http://schemas.microsoft.com/office/drawing/2014/main" id="{9C6E284A-2119-E157-8E3A-470B8A1C1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205683" y="9535641"/>
              <a:ext cx="756771" cy="789949"/>
            </a:xfrm>
            <a:prstGeom prst="rect">
              <a:avLst/>
            </a:prstGeom>
          </p:spPr>
        </p:pic>
        <p:pic>
          <p:nvPicPr>
            <p:cNvPr id="92" name="Image 8" descr=" ">
              <a:extLst>
                <a:ext uri="{FF2B5EF4-FFF2-40B4-BE49-F238E27FC236}">
                  <a16:creationId xmlns:a16="http://schemas.microsoft.com/office/drawing/2014/main" id="{0096A230-C86D-18DE-FDDA-7585E389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746040" y="9665233"/>
              <a:ext cx="746228" cy="664412"/>
            </a:xfrm>
            <a:prstGeom prst="rect">
              <a:avLst/>
            </a:prstGeom>
          </p:spPr>
        </p:pic>
        <p:pic>
          <p:nvPicPr>
            <p:cNvPr id="93" name="Image 9" descr=" ">
              <a:extLst>
                <a:ext uri="{FF2B5EF4-FFF2-40B4-BE49-F238E27FC236}">
                  <a16:creationId xmlns:a16="http://schemas.microsoft.com/office/drawing/2014/main" id="{89EEFBD8-FAB1-A21E-8B42-299A688C5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129113" y="9262932"/>
              <a:ext cx="208835" cy="192838"/>
            </a:xfrm>
            <a:prstGeom prst="rect">
              <a:avLst/>
            </a:prstGeom>
          </p:spPr>
        </p:pic>
        <p:pic>
          <p:nvPicPr>
            <p:cNvPr id="94" name="Image 10" descr=" ">
              <a:extLst>
                <a:ext uri="{FF2B5EF4-FFF2-40B4-BE49-F238E27FC236}">
                  <a16:creationId xmlns:a16="http://schemas.microsoft.com/office/drawing/2014/main" id="{AE8E3A9B-BE2B-5B77-35E0-1810F7E73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3803872" y="8519238"/>
              <a:ext cx="679585" cy="874843"/>
            </a:xfrm>
            <a:prstGeom prst="rect">
              <a:avLst/>
            </a:prstGeom>
          </p:spPr>
        </p:pic>
        <p:pic>
          <p:nvPicPr>
            <p:cNvPr id="95" name="Image 11" descr=" ">
              <a:extLst>
                <a:ext uri="{FF2B5EF4-FFF2-40B4-BE49-F238E27FC236}">
                  <a16:creationId xmlns:a16="http://schemas.microsoft.com/office/drawing/2014/main" id="{BC56EE4D-5D36-C97B-F4FD-84AC2E855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08992" y="7091121"/>
              <a:ext cx="776716" cy="637859"/>
            </a:xfrm>
            <a:prstGeom prst="rect">
              <a:avLst/>
            </a:prstGeom>
          </p:spPr>
        </p:pic>
        <p:pic>
          <p:nvPicPr>
            <p:cNvPr id="96" name="Image 12" descr=" ">
              <a:extLst>
                <a:ext uri="{FF2B5EF4-FFF2-40B4-BE49-F238E27FC236}">
                  <a16:creationId xmlns:a16="http://schemas.microsoft.com/office/drawing/2014/main" id="{723218F3-0F6C-043C-60A2-1E39738B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967928" y="6996813"/>
              <a:ext cx="334338" cy="549554"/>
            </a:xfrm>
            <a:prstGeom prst="rect">
              <a:avLst/>
            </a:prstGeom>
          </p:spPr>
        </p:pic>
        <p:pic>
          <p:nvPicPr>
            <p:cNvPr id="97" name="Image 13" descr=" ">
              <a:extLst>
                <a:ext uri="{FF2B5EF4-FFF2-40B4-BE49-F238E27FC236}">
                  <a16:creationId xmlns:a16="http://schemas.microsoft.com/office/drawing/2014/main" id="{DF4E1D19-D46E-FE40-8A34-2CFC7DC53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058289" y="7007157"/>
              <a:ext cx="1268748" cy="1219864"/>
            </a:xfrm>
            <a:prstGeom prst="rect">
              <a:avLst/>
            </a:prstGeom>
          </p:spPr>
        </p:pic>
        <p:pic>
          <p:nvPicPr>
            <p:cNvPr id="98" name="Image 14" descr=" ">
              <a:extLst>
                <a:ext uri="{FF2B5EF4-FFF2-40B4-BE49-F238E27FC236}">
                  <a16:creationId xmlns:a16="http://schemas.microsoft.com/office/drawing/2014/main" id="{EFC9F002-5677-07C9-572E-4348440A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2081532" y="7266310"/>
              <a:ext cx="948606" cy="919566"/>
            </a:xfrm>
            <a:prstGeom prst="rect">
              <a:avLst/>
            </a:prstGeom>
          </p:spPr>
        </p:pic>
        <p:pic>
          <p:nvPicPr>
            <p:cNvPr id="99" name="Image 15" descr=" ">
              <a:extLst>
                <a:ext uri="{FF2B5EF4-FFF2-40B4-BE49-F238E27FC236}">
                  <a16:creationId xmlns:a16="http://schemas.microsoft.com/office/drawing/2014/main" id="{58C38DF0-C88C-F098-1AAF-78FEB7373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610917" y="8416094"/>
              <a:ext cx="264761" cy="149485"/>
            </a:xfrm>
            <a:prstGeom prst="rect">
              <a:avLst/>
            </a:prstGeom>
          </p:spPr>
        </p:pic>
        <p:pic>
          <p:nvPicPr>
            <p:cNvPr id="100" name="Image 16" descr=" ">
              <a:extLst>
                <a:ext uri="{FF2B5EF4-FFF2-40B4-BE49-F238E27FC236}">
                  <a16:creationId xmlns:a16="http://schemas.microsoft.com/office/drawing/2014/main" id="{4E32AA05-D672-F005-F7AA-7AFF427D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588150" y="8260395"/>
              <a:ext cx="420467" cy="351148"/>
            </a:xfrm>
            <a:prstGeom prst="rect">
              <a:avLst/>
            </a:prstGeom>
          </p:spPr>
        </p:pic>
        <p:pic>
          <p:nvPicPr>
            <p:cNvPr id="101" name="Image 17" descr=" ">
              <a:extLst>
                <a:ext uri="{FF2B5EF4-FFF2-40B4-BE49-F238E27FC236}">
                  <a16:creationId xmlns:a16="http://schemas.microsoft.com/office/drawing/2014/main" id="{85DC85C4-64CD-20BA-0112-E9FEA415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622127" y="8485529"/>
              <a:ext cx="258147" cy="194475"/>
            </a:xfrm>
            <a:prstGeom prst="rect">
              <a:avLst/>
            </a:prstGeom>
          </p:spPr>
        </p:pic>
        <p:pic>
          <p:nvPicPr>
            <p:cNvPr id="102" name="Image 18" descr=" ">
              <a:extLst>
                <a:ext uri="{FF2B5EF4-FFF2-40B4-BE49-F238E27FC236}">
                  <a16:creationId xmlns:a16="http://schemas.microsoft.com/office/drawing/2014/main" id="{F3D28E46-D7ED-9454-CE0A-08F1EA13E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2356598" y="8573424"/>
              <a:ext cx="789759" cy="581645"/>
            </a:xfrm>
            <a:prstGeom prst="rect">
              <a:avLst/>
            </a:prstGeom>
          </p:spPr>
        </p:pic>
        <p:pic>
          <p:nvPicPr>
            <p:cNvPr id="103" name="Image 19" descr=" ">
              <a:extLst>
                <a:ext uri="{FF2B5EF4-FFF2-40B4-BE49-F238E27FC236}">
                  <a16:creationId xmlns:a16="http://schemas.microsoft.com/office/drawing/2014/main" id="{227A6164-7255-E6CF-5E14-9A784406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704293" y="8418153"/>
              <a:ext cx="762027" cy="640296"/>
            </a:xfrm>
            <a:prstGeom prst="rect">
              <a:avLst/>
            </a:prstGeom>
          </p:spPr>
        </p:pic>
        <p:pic>
          <p:nvPicPr>
            <p:cNvPr id="104" name="Image 20" descr=" ">
              <a:extLst>
                <a:ext uri="{FF2B5EF4-FFF2-40B4-BE49-F238E27FC236}">
                  <a16:creationId xmlns:a16="http://schemas.microsoft.com/office/drawing/2014/main" id="{8E5B9B87-12C2-7AD5-0CE2-9A3F0BFE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1593197" y="8499853"/>
              <a:ext cx="266705" cy="445870"/>
            </a:xfrm>
            <a:prstGeom prst="rect">
              <a:avLst/>
            </a:prstGeom>
          </p:spPr>
        </p:pic>
        <p:pic>
          <p:nvPicPr>
            <p:cNvPr id="105" name="Image 21" descr=" ">
              <a:extLst>
                <a:ext uri="{FF2B5EF4-FFF2-40B4-BE49-F238E27FC236}">
                  <a16:creationId xmlns:a16="http://schemas.microsoft.com/office/drawing/2014/main" id="{C886A996-45EE-2CC2-8C29-19F1855D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1543994" y="8573436"/>
              <a:ext cx="205675" cy="392230"/>
            </a:xfrm>
            <a:prstGeom prst="rect">
              <a:avLst/>
            </a:prstGeom>
          </p:spPr>
        </p:pic>
        <p:pic>
          <p:nvPicPr>
            <p:cNvPr id="106" name="Image 22" descr=" ">
              <a:extLst>
                <a:ext uri="{FF2B5EF4-FFF2-40B4-BE49-F238E27FC236}">
                  <a16:creationId xmlns:a16="http://schemas.microsoft.com/office/drawing/2014/main" id="{690BBF8F-EEB5-9E39-EBAA-ADF55F77D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12031511" y="8458684"/>
              <a:ext cx="517276" cy="746714"/>
            </a:xfrm>
            <a:prstGeom prst="rect">
              <a:avLst/>
            </a:prstGeom>
          </p:spPr>
        </p:pic>
        <p:pic>
          <p:nvPicPr>
            <p:cNvPr id="107" name="Image 23" descr=" ">
              <a:extLst>
                <a:ext uri="{FF2B5EF4-FFF2-40B4-BE49-F238E27FC236}">
                  <a16:creationId xmlns:a16="http://schemas.microsoft.com/office/drawing/2014/main" id="{66D31847-8D13-D411-E8D6-098D464A2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11068336" y="8600771"/>
              <a:ext cx="443014" cy="450124"/>
            </a:xfrm>
            <a:prstGeom prst="rect">
              <a:avLst/>
            </a:prstGeom>
          </p:spPr>
        </p:pic>
        <p:pic>
          <p:nvPicPr>
            <p:cNvPr id="108" name="Image 24" descr=" ">
              <a:extLst>
                <a:ext uri="{FF2B5EF4-FFF2-40B4-BE49-F238E27FC236}">
                  <a16:creationId xmlns:a16="http://schemas.microsoft.com/office/drawing/2014/main" id="{0D50DD37-ADF2-370F-1CA6-A0C03CF3C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1367784" y="8574001"/>
              <a:ext cx="339696" cy="462521"/>
            </a:xfrm>
            <a:prstGeom prst="rect">
              <a:avLst/>
            </a:prstGeom>
          </p:spPr>
        </p:pic>
        <p:pic>
          <p:nvPicPr>
            <p:cNvPr id="109" name="Image 25" descr=" ">
              <a:extLst>
                <a:ext uri="{FF2B5EF4-FFF2-40B4-BE49-F238E27FC236}">
                  <a16:creationId xmlns:a16="http://schemas.microsoft.com/office/drawing/2014/main" id="{14023DEA-39F0-9B03-2939-54B714A9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697810" y="8483848"/>
              <a:ext cx="519953" cy="414809"/>
            </a:xfrm>
            <a:prstGeom prst="rect">
              <a:avLst/>
            </a:prstGeom>
          </p:spPr>
        </p:pic>
        <p:pic>
          <p:nvPicPr>
            <p:cNvPr id="244" name="Image 26" descr=" ">
              <a:extLst>
                <a:ext uri="{FF2B5EF4-FFF2-40B4-BE49-F238E27FC236}">
                  <a16:creationId xmlns:a16="http://schemas.microsoft.com/office/drawing/2014/main" id="{937C9002-0D3B-2144-72B1-060F023B7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10898768" y="8725533"/>
              <a:ext cx="335730" cy="325419"/>
            </a:xfrm>
            <a:prstGeom prst="rect">
              <a:avLst/>
            </a:prstGeom>
          </p:spPr>
        </p:pic>
        <p:pic>
          <p:nvPicPr>
            <p:cNvPr id="245" name="Image 27" descr=" ">
              <a:extLst>
                <a:ext uri="{FF2B5EF4-FFF2-40B4-BE49-F238E27FC236}">
                  <a16:creationId xmlns:a16="http://schemas.microsoft.com/office/drawing/2014/main" id="{1040E8E4-C5A3-31DE-A169-A6BB6E8A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10801202" y="8639299"/>
              <a:ext cx="262885" cy="279623"/>
            </a:xfrm>
            <a:prstGeom prst="rect">
              <a:avLst/>
            </a:prstGeom>
          </p:spPr>
        </p:pic>
        <p:pic>
          <p:nvPicPr>
            <p:cNvPr id="251" name="Image 28" descr=" ">
              <a:extLst>
                <a:ext uri="{FF2B5EF4-FFF2-40B4-BE49-F238E27FC236}">
                  <a16:creationId xmlns:a16="http://schemas.microsoft.com/office/drawing/2014/main" id="{91398A9E-8195-2F98-6EC7-80CBB7DE0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10591018" y="7601979"/>
              <a:ext cx="570877" cy="482433"/>
            </a:xfrm>
            <a:prstGeom prst="rect">
              <a:avLst/>
            </a:prstGeom>
          </p:spPr>
        </p:pic>
        <p:pic>
          <p:nvPicPr>
            <p:cNvPr id="252" name="Image 29" descr=" ">
              <a:extLst>
                <a:ext uri="{FF2B5EF4-FFF2-40B4-BE49-F238E27FC236}">
                  <a16:creationId xmlns:a16="http://schemas.microsoft.com/office/drawing/2014/main" id="{63F5C8E2-4CDD-9C5A-1695-E0AD06B26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10590842" y="7624167"/>
              <a:ext cx="782847" cy="845319"/>
            </a:xfrm>
            <a:prstGeom prst="rect">
              <a:avLst/>
            </a:prstGeom>
          </p:spPr>
        </p:pic>
        <p:pic>
          <p:nvPicPr>
            <p:cNvPr id="253" name="Image 30" descr=" ">
              <a:extLst>
                <a:ext uri="{FF2B5EF4-FFF2-40B4-BE49-F238E27FC236}">
                  <a16:creationId xmlns:a16="http://schemas.microsoft.com/office/drawing/2014/main" id="{5CF4F80D-3677-FB00-2D78-CF0C937E7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10852313" y="7762732"/>
              <a:ext cx="1037403" cy="970347"/>
            </a:xfrm>
            <a:prstGeom prst="rect">
              <a:avLst/>
            </a:prstGeom>
          </p:spPr>
        </p:pic>
        <p:pic>
          <p:nvPicPr>
            <p:cNvPr id="254" name="Image 31" descr=" ">
              <a:extLst>
                <a:ext uri="{FF2B5EF4-FFF2-40B4-BE49-F238E27FC236}">
                  <a16:creationId xmlns:a16="http://schemas.microsoft.com/office/drawing/2014/main" id="{2665E3DA-F26B-C7F3-884A-0989E2662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11236666" y="8347286"/>
              <a:ext cx="560085" cy="413296"/>
            </a:xfrm>
            <a:prstGeom prst="rect">
              <a:avLst/>
            </a:prstGeom>
          </p:spPr>
        </p:pic>
        <p:pic>
          <p:nvPicPr>
            <p:cNvPr id="255" name="Image 32" descr=" ">
              <a:extLst>
                <a:ext uri="{FF2B5EF4-FFF2-40B4-BE49-F238E27FC236}">
                  <a16:creationId xmlns:a16="http://schemas.microsoft.com/office/drawing/2014/main" id="{1ED415C1-E9D7-D086-C054-C077AB2F9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11560656" y="7853852"/>
              <a:ext cx="965671" cy="777590"/>
            </a:xfrm>
            <a:prstGeom prst="rect">
              <a:avLst/>
            </a:prstGeom>
          </p:spPr>
        </p:pic>
        <p:pic>
          <p:nvPicPr>
            <p:cNvPr id="256" name="Image 33" descr=" ">
              <a:extLst>
                <a:ext uri="{FF2B5EF4-FFF2-40B4-BE49-F238E27FC236}">
                  <a16:creationId xmlns:a16="http://schemas.microsoft.com/office/drawing/2014/main" id="{175D8DD5-FC49-091C-C3E0-02FA3E65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305761" y="7853623"/>
              <a:ext cx="660876" cy="1030529"/>
            </a:xfrm>
            <a:prstGeom prst="rect">
              <a:avLst/>
            </a:prstGeom>
          </p:spPr>
        </p:pic>
        <p:pic>
          <p:nvPicPr>
            <p:cNvPr id="257" name="Image 34" descr=" ">
              <a:extLst>
                <a:ext uri="{FF2B5EF4-FFF2-40B4-BE49-F238E27FC236}">
                  <a16:creationId xmlns:a16="http://schemas.microsoft.com/office/drawing/2014/main" id="{842BC8F7-E29A-B70E-F464-742E81E6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12908987" y="7337729"/>
              <a:ext cx="701270" cy="713085"/>
            </a:xfrm>
            <a:prstGeom prst="rect">
              <a:avLst/>
            </a:prstGeom>
          </p:spPr>
        </p:pic>
        <p:pic>
          <p:nvPicPr>
            <p:cNvPr id="258" name="Image 35" descr=" ">
              <a:extLst>
                <a:ext uri="{FF2B5EF4-FFF2-40B4-BE49-F238E27FC236}">
                  <a16:creationId xmlns:a16="http://schemas.microsoft.com/office/drawing/2014/main" id="{67D62753-C86A-5F27-C87A-D9F885462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12047654" y="9072228"/>
              <a:ext cx="409043" cy="452580"/>
            </a:xfrm>
            <a:prstGeom prst="rect">
              <a:avLst/>
            </a:prstGeom>
          </p:spPr>
        </p:pic>
        <p:pic>
          <p:nvPicPr>
            <p:cNvPr id="259" name="Image 36" descr=" ">
              <a:extLst>
                <a:ext uri="{FF2B5EF4-FFF2-40B4-BE49-F238E27FC236}">
                  <a16:creationId xmlns:a16="http://schemas.microsoft.com/office/drawing/2014/main" id="{4869BD67-4265-B504-E5FD-6AD1D424F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96DAC541-7B7A-43D3-8B79-37D633B846F1}">
                  <asvg:svgBlip xmlns:asvg="http://schemas.microsoft.com/office/drawing/2016/SVG/main" r:embed="rId76"/>
                </a:ext>
              </a:extLst>
            </a:blip>
            <a:stretch>
              <a:fillRect/>
            </a:stretch>
          </p:blipFill>
          <p:spPr>
            <a:xfrm>
              <a:off x="12077672" y="9074807"/>
              <a:ext cx="219019" cy="181136"/>
            </a:xfrm>
            <a:prstGeom prst="rect">
              <a:avLst/>
            </a:prstGeom>
          </p:spPr>
        </p:pic>
        <p:pic>
          <p:nvPicPr>
            <p:cNvPr id="260" name="Image 37" descr=" ">
              <a:extLst>
                <a:ext uri="{FF2B5EF4-FFF2-40B4-BE49-F238E27FC236}">
                  <a16:creationId xmlns:a16="http://schemas.microsoft.com/office/drawing/2014/main" id="{0C22084E-C95A-69D1-A4EF-78D36FF3B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96DAC541-7B7A-43D3-8B79-37D633B846F1}">
                  <asvg:svgBlip xmlns:asvg="http://schemas.microsoft.com/office/drawing/2016/SVG/main" r:embed="rId78"/>
                </a:ext>
              </a:extLst>
            </a:blip>
            <a:stretch>
              <a:fillRect/>
            </a:stretch>
          </p:blipFill>
          <p:spPr>
            <a:xfrm>
              <a:off x="12172118" y="8992865"/>
              <a:ext cx="494925" cy="595728"/>
            </a:xfrm>
            <a:prstGeom prst="rect">
              <a:avLst/>
            </a:prstGeom>
          </p:spPr>
        </p:pic>
        <p:pic>
          <p:nvPicPr>
            <p:cNvPr id="261" name="Image 38" descr=" ">
              <a:extLst>
                <a:ext uri="{FF2B5EF4-FFF2-40B4-BE49-F238E27FC236}">
                  <a16:creationId xmlns:a16="http://schemas.microsoft.com/office/drawing/2014/main" id="{DBDA9CE7-BD9B-A4DA-220E-384D650D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96DAC541-7B7A-43D3-8B79-37D633B846F1}">
                  <asvg:svgBlip xmlns:asvg="http://schemas.microsoft.com/office/drawing/2016/SVG/main" r:embed="rId80"/>
                </a:ext>
              </a:extLst>
            </a:blip>
            <a:stretch>
              <a:fillRect/>
            </a:stretch>
          </p:blipFill>
          <p:spPr>
            <a:xfrm>
              <a:off x="12752654" y="7858733"/>
              <a:ext cx="1018028" cy="1242070"/>
            </a:xfrm>
            <a:prstGeom prst="rect">
              <a:avLst/>
            </a:prstGeom>
          </p:spPr>
        </p:pic>
        <p:pic>
          <p:nvPicPr>
            <p:cNvPr id="262" name="Image 39" descr=" ">
              <a:extLst>
                <a:ext uri="{FF2B5EF4-FFF2-40B4-BE49-F238E27FC236}">
                  <a16:creationId xmlns:a16="http://schemas.microsoft.com/office/drawing/2014/main" id="{39EF89D6-E87B-EE5E-D25A-A7B4C4FE1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96DAC541-7B7A-43D3-8B79-37D633B846F1}">
                  <asvg:svgBlip xmlns:asvg="http://schemas.microsoft.com/office/drawing/2016/SVG/main" r:embed="rId82"/>
                </a:ext>
              </a:extLst>
            </a:blip>
            <a:stretch>
              <a:fillRect/>
            </a:stretch>
          </p:blipFill>
          <p:spPr>
            <a:xfrm>
              <a:off x="13849717" y="8481151"/>
              <a:ext cx="198580" cy="208304"/>
            </a:xfrm>
            <a:prstGeom prst="rect">
              <a:avLst/>
            </a:prstGeom>
          </p:spPr>
        </p:pic>
        <p:pic>
          <p:nvPicPr>
            <p:cNvPr id="263" name="Image 40" descr=" ">
              <a:extLst>
                <a:ext uri="{FF2B5EF4-FFF2-40B4-BE49-F238E27FC236}">
                  <a16:creationId xmlns:a16="http://schemas.microsoft.com/office/drawing/2014/main" id="{D43D0493-1819-33A3-9EE6-BB5397D4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96DAC541-7B7A-43D3-8B79-37D633B846F1}">
                  <asvg:svgBlip xmlns:asvg="http://schemas.microsoft.com/office/drawing/2016/SVG/main" r:embed="rId84"/>
                </a:ext>
              </a:extLst>
            </a:blip>
            <a:stretch>
              <a:fillRect/>
            </a:stretch>
          </p:blipFill>
          <p:spPr>
            <a:xfrm>
              <a:off x="13553909" y="8172512"/>
              <a:ext cx="474170" cy="424365"/>
            </a:xfrm>
            <a:prstGeom prst="rect">
              <a:avLst/>
            </a:prstGeom>
          </p:spPr>
        </p:pic>
        <p:pic>
          <p:nvPicPr>
            <p:cNvPr id="264" name="Image 41" descr=" ">
              <a:extLst>
                <a:ext uri="{FF2B5EF4-FFF2-40B4-BE49-F238E27FC236}">
                  <a16:creationId xmlns:a16="http://schemas.microsoft.com/office/drawing/2014/main" id="{F52221CB-A508-DF90-EE24-73678AAD3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96DAC541-7B7A-43D3-8B79-37D633B846F1}">
                  <asvg:svgBlip xmlns:asvg="http://schemas.microsoft.com/office/drawing/2016/SVG/main" r:embed="rId86"/>
                </a:ext>
              </a:extLst>
            </a:blip>
            <a:stretch>
              <a:fillRect/>
            </a:stretch>
          </p:blipFill>
          <p:spPr>
            <a:xfrm>
              <a:off x="13357691" y="8357251"/>
              <a:ext cx="933201" cy="748885"/>
            </a:xfrm>
            <a:prstGeom prst="rect">
              <a:avLst/>
            </a:prstGeom>
          </p:spPr>
        </p:pic>
        <p:pic>
          <p:nvPicPr>
            <p:cNvPr id="265" name="Image 42" descr=" ">
              <a:extLst>
                <a:ext uri="{FF2B5EF4-FFF2-40B4-BE49-F238E27FC236}">
                  <a16:creationId xmlns:a16="http://schemas.microsoft.com/office/drawing/2014/main" id="{EEEA07D5-04CA-232F-AE66-C2D9F3407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>
              <a:extLst>
                <a:ext uri="{96DAC541-7B7A-43D3-8B79-37D633B846F1}">
                  <asvg:svgBlip xmlns:asvg="http://schemas.microsoft.com/office/drawing/2016/SVG/main" r:embed="rId88"/>
                </a:ext>
              </a:extLst>
            </a:blip>
            <a:stretch>
              <a:fillRect/>
            </a:stretch>
          </p:blipFill>
          <p:spPr>
            <a:xfrm>
              <a:off x="13484527" y="7155960"/>
              <a:ext cx="178703" cy="204211"/>
            </a:xfrm>
            <a:prstGeom prst="rect">
              <a:avLst/>
            </a:prstGeom>
          </p:spPr>
        </p:pic>
        <p:pic>
          <p:nvPicPr>
            <p:cNvPr id="266" name="Image 43" descr=" ">
              <a:extLst>
                <a:ext uri="{FF2B5EF4-FFF2-40B4-BE49-F238E27FC236}">
                  <a16:creationId xmlns:a16="http://schemas.microsoft.com/office/drawing/2014/main" id="{1BC79FFD-B792-12D4-BD4D-6645B3632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>
              <a:extLst>
                <a:ext uri="{96DAC541-7B7A-43D3-8B79-37D633B846F1}">
                  <asvg:svgBlip xmlns:asvg="http://schemas.microsoft.com/office/drawing/2016/SVG/main" r:embed="rId90"/>
                </a:ext>
              </a:extLst>
            </a:blip>
            <a:stretch>
              <a:fillRect/>
            </a:stretch>
          </p:blipFill>
          <p:spPr>
            <a:xfrm>
              <a:off x="13510796" y="6998866"/>
              <a:ext cx="489250" cy="408750"/>
            </a:xfrm>
            <a:prstGeom prst="rect">
              <a:avLst/>
            </a:prstGeom>
          </p:spPr>
        </p:pic>
        <p:pic>
          <p:nvPicPr>
            <p:cNvPr id="267" name="Image 44" descr=" ">
              <a:extLst>
                <a:ext uri="{FF2B5EF4-FFF2-40B4-BE49-F238E27FC236}">
                  <a16:creationId xmlns:a16="http://schemas.microsoft.com/office/drawing/2014/main" id="{D091ACE3-D792-ACD9-FFB6-F6B9D66D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>
              <a:extLst>
                <a:ext uri="{96DAC541-7B7A-43D3-8B79-37D633B846F1}">
                  <asvg:svgBlip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18563184" y="6929748"/>
              <a:ext cx="298797" cy="361497"/>
            </a:xfrm>
            <a:prstGeom prst="rect">
              <a:avLst/>
            </a:prstGeom>
          </p:spPr>
        </p:pic>
        <p:pic>
          <p:nvPicPr>
            <p:cNvPr id="268" name="Image 45" descr=" ">
              <a:extLst>
                <a:ext uri="{FF2B5EF4-FFF2-40B4-BE49-F238E27FC236}">
                  <a16:creationId xmlns:a16="http://schemas.microsoft.com/office/drawing/2014/main" id="{5FCD86C1-C08A-D73C-D260-BECDC6954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>
              <a:extLst>
                <a:ext uri="{96DAC541-7B7A-43D3-8B79-37D633B846F1}">
                  <asvg:svgBlip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16460383" y="7693682"/>
              <a:ext cx="336006" cy="416192"/>
            </a:xfrm>
            <a:prstGeom prst="rect">
              <a:avLst/>
            </a:prstGeom>
          </p:spPr>
        </p:pic>
        <p:pic>
          <p:nvPicPr>
            <p:cNvPr id="269" name="Image 46" descr=" ">
              <a:extLst>
                <a:ext uri="{FF2B5EF4-FFF2-40B4-BE49-F238E27FC236}">
                  <a16:creationId xmlns:a16="http://schemas.microsoft.com/office/drawing/2014/main" id="{64AE0C0F-1D13-7C0B-5176-0EBC425D2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96DAC541-7B7A-43D3-8B79-37D633B846F1}">
                  <asvg:svgBlip xmlns:asvg="http://schemas.microsoft.com/office/drawing/2016/SVG/main" r:embed="rId96"/>
                </a:ext>
              </a:extLst>
            </a:blip>
            <a:stretch>
              <a:fillRect/>
            </a:stretch>
          </p:blipFill>
          <p:spPr>
            <a:xfrm>
              <a:off x="15372056" y="7119832"/>
              <a:ext cx="1654270" cy="1737122"/>
            </a:xfrm>
            <a:prstGeom prst="rect">
              <a:avLst/>
            </a:prstGeom>
          </p:spPr>
        </p:pic>
        <p:pic>
          <p:nvPicPr>
            <p:cNvPr id="270" name="Image 47" descr=" ">
              <a:extLst>
                <a:ext uri="{FF2B5EF4-FFF2-40B4-BE49-F238E27FC236}">
                  <a16:creationId xmlns:a16="http://schemas.microsoft.com/office/drawing/2014/main" id="{4DBF2752-2B20-F7EE-D108-DBA39B221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>
              <a:extLst>
                <a:ext uri="{96DAC541-7B7A-43D3-8B79-37D633B846F1}">
                  <asvg:svgBlip xmlns:asvg="http://schemas.microsoft.com/office/drawing/2016/SVG/main" r:embed="rId98"/>
                </a:ext>
              </a:extLst>
            </a:blip>
            <a:stretch>
              <a:fillRect/>
            </a:stretch>
          </p:blipFill>
          <p:spPr>
            <a:xfrm>
              <a:off x="16447430" y="5973000"/>
              <a:ext cx="1860432" cy="851973"/>
            </a:xfrm>
            <a:prstGeom prst="rect">
              <a:avLst/>
            </a:prstGeom>
          </p:spPr>
        </p:pic>
        <p:pic>
          <p:nvPicPr>
            <p:cNvPr id="271" name="Image 48" descr=" ">
              <a:extLst>
                <a:ext uri="{FF2B5EF4-FFF2-40B4-BE49-F238E27FC236}">
                  <a16:creationId xmlns:a16="http://schemas.microsoft.com/office/drawing/2014/main" id="{C6C9516B-22B3-1E7E-EC5E-E237DFCA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>
              <a:extLs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tretch>
              <a:fillRect/>
            </a:stretch>
          </p:blipFill>
          <p:spPr>
            <a:xfrm>
              <a:off x="13479907" y="7296150"/>
              <a:ext cx="130232" cy="179741"/>
            </a:xfrm>
            <a:prstGeom prst="rect">
              <a:avLst/>
            </a:prstGeom>
          </p:spPr>
        </p:pic>
        <p:pic>
          <p:nvPicPr>
            <p:cNvPr id="272" name="Image 49" descr=" ">
              <a:extLst>
                <a:ext uri="{FF2B5EF4-FFF2-40B4-BE49-F238E27FC236}">
                  <a16:creationId xmlns:a16="http://schemas.microsoft.com/office/drawing/2014/main" id="{4400AA5A-DFC6-F301-774E-5D31355C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>
              <a:extLst>
                <a:ext uri="{96DAC541-7B7A-43D3-8B79-37D633B846F1}">
                  <asvg:svgBlip xmlns:asvg="http://schemas.microsoft.com/office/drawing/2016/SVG/main" r:embed="rId102"/>
                </a:ext>
              </a:extLst>
            </a:blip>
            <a:stretch>
              <a:fillRect/>
            </a:stretch>
          </p:blipFill>
          <p:spPr>
            <a:xfrm>
              <a:off x="13431699" y="7246764"/>
              <a:ext cx="182976" cy="336556"/>
            </a:xfrm>
            <a:prstGeom prst="rect">
              <a:avLst/>
            </a:prstGeom>
          </p:spPr>
        </p:pic>
        <p:pic>
          <p:nvPicPr>
            <p:cNvPr id="273" name="Image 50" descr=" ">
              <a:extLst>
                <a:ext uri="{FF2B5EF4-FFF2-40B4-BE49-F238E27FC236}">
                  <a16:creationId xmlns:a16="http://schemas.microsoft.com/office/drawing/2014/main" id="{B93BDA72-B599-0998-E0A6-A7CC8731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13475414" y="7242708"/>
              <a:ext cx="338257" cy="361516"/>
            </a:xfrm>
            <a:prstGeom prst="rect">
              <a:avLst/>
            </a:prstGeom>
          </p:spPr>
        </p:pic>
        <p:pic>
          <p:nvPicPr>
            <p:cNvPr id="274" name="Image 51" descr=" ">
              <a:extLst>
                <a:ext uri="{FF2B5EF4-FFF2-40B4-BE49-F238E27FC236}">
                  <a16:creationId xmlns:a16="http://schemas.microsoft.com/office/drawing/2014/main" id="{6578A235-9A7F-F1F8-79B3-D05F625AE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15433731" y="6608186"/>
              <a:ext cx="712052" cy="358465"/>
            </a:xfrm>
            <a:prstGeom prst="rect">
              <a:avLst/>
            </a:prstGeom>
          </p:spPr>
        </p:pic>
        <p:pic>
          <p:nvPicPr>
            <p:cNvPr id="275" name="Image 52" descr=" ">
              <a:extLst>
                <a:ext uri="{FF2B5EF4-FFF2-40B4-BE49-F238E27FC236}">
                  <a16:creationId xmlns:a16="http://schemas.microsoft.com/office/drawing/2014/main" id="{84CFE4C9-C267-8FE7-2101-ED44F8CD8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p:blipFill>
          <p:spPr>
            <a:xfrm>
              <a:off x="13752557" y="6574594"/>
              <a:ext cx="485033" cy="271134"/>
            </a:xfrm>
            <a:prstGeom prst="rect">
              <a:avLst/>
            </a:prstGeom>
          </p:spPr>
        </p:pic>
        <p:pic>
          <p:nvPicPr>
            <p:cNvPr id="276" name="Image 53" descr=" ">
              <a:extLst>
                <a:ext uri="{FF2B5EF4-FFF2-40B4-BE49-F238E27FC236}">
                  <a16:creationId xmlns:a16="http://schemas.microsoft.com/office/drawing/2014/main" id="{79073348-9B51-61A5-54ED-45C04315C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p:blipFill>
          <p:spPr>
            <a:xfrm>
              <a:off x="12984865" y="6676616"/>
              <a:ext cx="1146228" cy="511311"/>
            </a:xfrm>
            <a:prstGeom prst="rect">
              <a:avLst/>
            </a:prstGeom>
          </p:spPr>
        </p:pic>
        <p:pic>
          <p:nvPicPr>
            <p:cNvPr id="277" name="Image 54" descr=" ">
              <a:extLst>
                <a:ext uri="{FF2B5EF4-FFF2-40B4-BE49-F238E27FC236}">
                  <a16:creationId xmlns:a16="http://schemas.microsoft.com/office/drawing/2014/main" id="{7CFFB5F2-FDFD-F06A-618F-072BA2DE5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p:blipFill>
          <p:spPr>
            <a:xfrm>
              <a:off x="15917378" y="7092597"/>
              <a:ext cx="229878" cy="224197"/>
            </a:xfrm>
            <a:prstGeom prst="rect">
              <a:avLst/>
            </a:prstGeom>
          </p:spPr>
        </p:pic>
        <p:pic>
          <p:nvPicPr>
            <p:cNvPr id="278" name="Image 55" descr=" ">
              <a:extLst>
                <a:ext uri="{FF2B5EF4-FFF2-40B4-BE49-F238E27FC236}">
                  <a16:creationId xmlns:a16="http://schemas.microsoft.com/office/drawing/2014/main" id="{639F7369-E67D-CB5B-693A-FC2ACFD7A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p:blipFill>
          <p:spPr>
            <a:xfrm>
              <a:off x="18446156" y="6625971"/>
              <a:ext cx="488124" cy="458893"/>
            </a:xfrm>
            <a:prstGeom prst="rect">
              <a:avLst/>
            </a:prstGeom>
          </p:spPr>
        </p:pic>
        <p:pic>
          <p:nvPicPr>
            <p:cNvPr id="279" name="Image 56" descr=" ">
              <a:extLst>
                <a:ext uri="{FF2B5EF4-FFF2-40B4-BE49-F238E27FC236}">
                  <a16:creationId xmlns:a16="http://schemas.microsoft.com/office/drawing/2014/main" id="{5C2D5D0E-D7A1-817C-09A3-28DAC06C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p:blipFill>
          <p:spPr>
            <a:xfrm>
              <a:off x="16035388" y="7445666"/>
              <a:ext cx="524778" cy="340779"/>
            </a:xfrm>
            <a:prstGeom prst="rect">
              <a:avLst/>
            </a:prstGeom>
          </p:spPr>
        </p:pic>
        <p:pic>
          <p:nvPicPr>
            <p:cNvPr id="280" name="Image 57" descr=" ">
              <a:extLst>
                <a:ext uri="{FF2B5EF4-FFF2-40B4-BE49-F238E27FC236}">
                  <a16:creationId xmlns:a16="http://schemas.microsoft.com/office/drawing/2014/main" id="{D28F91D3-5008-7713-8563-67D6D36D3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p:blipFill>
          <p:spPr>
            <a:xfrm>
              <a:off x="16658482" y="7561814"/>
              <a:ext cx="581696" cy="1148972"/>
            </a:xfrm>
            <a:prstGeom prst="rect">
              <a:avLst/>
            </a:prstGeom>
          </p:spPr>
        </p:pic>
        <p:pic>
          <p:nvPicPr>
            <p:cNvPr id="281" name="Image 58" descr=" ">
              <a:extLst>
                <a:ext uri="{FF2B5EF4-FFF2-40B4-BE49-F238E27FC236}">
                  <a16:creationId xmlns:a16="http://schemas.microsoft.com/office/drawing/2014/main" id="{1E86E372-9E13-CFF4-4A27-EEF2F265F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p:blipFill>
          <p:spPr>
            <a:xfrm>
              <a:off x="16496125" y="7576982"/>
              <a:ext cx="265660" cy="192298"/>
            </a:xfrm>
            <a:prstGeom prst="rect">
              <a:avLst/>
            </a:prstGeom>
          </p:spPr>
        </p:pic>
        <p:pic>
          <p:nvPicPr>
            <p:cNvPr id="282" name="Image 59" descr=" ">
              <a:extLst>
                <a:ext uri="{FF2B5EF4-FFF2-40B4-BE49-F238E27FC236}">
                  <a16:creationId xmlns:a16="http://schemas.microsoft.com/office/drawing/2014/main" id="{D7752936-80D7-C694-06D9-5D6B1E1E9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17197894" y="7872754"/>
              <a:ext cx="507037" cy="950850"/>
            </a:xfrm>
            <a:prstGeom prst="rect">
              <a:avLst/>
            </a:prstGeom>
          </p:spPr>
        </p:pic>
        <p:pic>
          <p:nvPicPr>
            <p:cNvPr id="283" name="Image 60" descr=" ">
              <a:extLst>
                <a:ext uri="{FF2B5EF4-FFF2-40B4-BE49-F238E27FC236}">
                  <a16:creationId xmlns:a16="http://schemas.microsoft.com/office/drawing/2014/main" id="{3FFA04B3-947F-DE00-EA50-14D032A46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p:blipFill>
          <p:spPr>
            <a:xfrm>
              <a:off x="17209925" y="8383972"/>
              <a:ext cx="413943" cy="345294"/>
            </a:xfrm>
            <a:prstGeom prst="rect">
              <a:avLst/>
            </a:prstGeom>
          </p:spPr>
        </p:pic>
        <p:pic>
          <p:nvPicPr>
            <p:cNvPr id="284" name="Image 61" descr=" ">
              <a:extLst>
                <a:ext uri="{FF2B5EF4-FFF2-40B4-BE49-F238E27FC236}">
                  <a16:creationId xmlns:a16="http://schemas.microsoft.com/office/drawing/2014/main" id="{5D081C5E-E167-1142-D85C-476E44AB7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p:blipFill>
          <p:spPr>
            <a:xfrm>
              <a:off x="17087211" y="7925395"/>
              <a:ext cx="514678" cy="600397"/>
            </a:xfrm>
            <a:prstGeom prst="rect">
              <a:avLst/>
            </a:prstGeom>
          </p:spPr>
        </p:pic>
        <p:pic>
          <p:nvPicPr>
            <p:cNvPr id="285" name="Image 62" descr=" ">
              <a:extLst>
                <a:ext uri="{FF2B5EF4-FFF2-40B4-BE49-F238E27FC236}">
                  <a16:creationId xmlns:a16="http://schemas.microsoft.com/office/drawing/2014/main" id="{FD05B646-FC19-727B-385E-12FEB150C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p:blipFill>
          <p:spPr>
            <a:xfrm>
              <a:off x="16944284" y="8035820"/>
              <a:ext cx="546106" cy="949170"/>
            </a:xfrm>
            <a:prstGeom prst="rect">
              <a:avLst/>
            </a:prstGeom>
          </p:spPr>
        </p:pic>
        <p:pic>
          <p:nvPicPr>
            <p:cNvPr id="286" name="Image 63" descr=" ">
              <a:extLst>
                <a:ext uri="{FF2B5EF4-FFF2-40B4-BE49-F238E27FC236}">
                  <a16:creationId xmlns:a16="http://schemas.microsoft.com/office/drawing/2014/main" id="{621EA4FF-19D1-78C7-82D3-94B86364D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p:blipFill>
          <p:spPr>
            <a:xfrm>
              <a:off x="12342932" y="5744580"/>
              <a:ext cx="633842" cy="535378"/>
            </a:xfrm>
            <a:prstGeom prst="rect">
              <a:avLst/>
            </a:prstGeom>
          </p:spPr>
        </p:pic>
        <p:pic>
          <p:nvPicPr>
            <p:cNvPr id="287" name="Image 64" descr=" ">
              <a:extLst>
                <a:ext uri="{FF2B5EF4-FFF2-40B4-BE49-F238E27FC236}">
                  <a16:creationId xmlns:a16="http://schemas.microsoft.com/office/drawing/2014/main" id="{B3012888-DBC3-E852-E4A1-ED49A3890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>
              <a:extLst>
                <a:ext uri="{96DAC541-7B7A-43D3-8B79-37D633B846F1}">
                  <asvg:svgBlip xmlns:asvg="http://schemas.microsoft.com/office/drawing/2016/SVG/main" r:embed="rId132"/>
                </a:ext>
              </a:extLst>
            </a:blip>
            <a:stretch>
              <a:fillRect/>
            </a:stretch>
          </p:blipFill>
          <p:spPr>
            <a:xfrm>
              <a:off x="12419976" y="6458148"/>
              <a:ext cx="300441" cy="291784"/>
            </a:xfrm>
            <a:prstGeom prst="rect">
              <a:avLst/>
            </a:prstGeom>
          </p:spPr>
        </p:pic>
        <p:pic>
          <p:nvPicPr>
            <p:cNvPr id="288" name="Image 65" descr=" ">
              <a:extLst>
                <a:ext uri="{FF2B5EF4-FFF2-40B4-BE49-F238E27FC236}">
                  <a16:creationId xmlns:a16="http://schemas.microsoft.com/office/drawing/2014/main" id="{2BB1DD63-D6E3-E07D-21F9-58B1453C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2318140" y="6364771"/>
              <a:ext cx="401331" cy="362440"/>
            </a:xfrm>
            <a:prstGeom prst="rect">
              <a:avLst/>
            </a:prstGeom>
          </p:spPr>
        </p:pic>
        <p:pic>
          <p:nvPicPr>
            <p:cNvPr id="289" name="Image 66" descr=" ">
              <a:extLst>
                <a:ext uri="{FF2B5EF4-FFF2-40B4-BE49-F238E27FC236}">
                  <a16:creationId xmlns:a16="http://schemas.microsoft.com/office/drawing/2014/main" id="{39D8FAAA-6D48-22B9-D736-E64B0A6C0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p:blipFill>
          <p:spPr>
            <a:xfrm>
              <a:off x="12608614" y="6638280"/>
              <a:ext cx="204264" cy="307057"/>
            </a:xfrm>
            <a:prstGeom prst="rect">
              <a:avLst/>
            </a:prstGeom>
          </p:spPr>
        </p:pic>
        <p:pic>
          <p:nvPicPr>
            <p:cNvPr id="290" name="Image 67" descr=" ">
              <a:extLst>
                <a:ext uri="{FF2B5EF4-FFF2-40B4-BE49-F238E27FC236}">
                  <a16:creationId xmlns:a16="http://schemas.microsoft.com/office/drawing/2014/main" id="{4B6E7CF4-D10D-C20D-93FF-ED1578789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p:blipFill>
          <p:spPr>
            <a:xfrm>
              <a:off x="12092107" y="6185396"/>
              <a:ext cx="513744" cy="288559"/>
            </a:xfrm>
            <a:prstGeom prst="rect">
              <a:avLst/>
            </a:prstGeom>
          </p:spPr>
        </p:pic>
        <p:pic>
          <p:nvPicPr>
            <p:cNvPr id="291" name="Image 68" descr=" ">
              <a:extLst>
                <a:ext uri="{FF2B5EF4-FFF2-40B4-BE49-F238E27FC236}">
                  <a16:creationId xmlns:a16="http://schemas.microsoft.com/office/drawing/2014/main" id="{04616B23-ED8D-926A-179A-8D4E3E5E3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>
              <a:extLst>
                <a:ext uri="{96DAC541-7B7A-43D3-8B79-37D633B846F1}">
                  <asvg:svgBlip xmlns:asvg="http://schemas.microsoft.com/office/drawing/2016/SVG/main" r:embed="rId140"/>
                </a:ext>
              </a:extLst>
            </a:blip>
            <a:stretch>
              <a:fillRect/>
            </a:stretch>
          </p:blipFill>
          <p:spPr>
            <a:xfrm>
              <a:off x="12447205" y="6211218"/>
              <a:ext cx="462746" cy="304465"/>
            </a:xfrm>
            <a:prstGeom prst="rect">
              <a:avLst/>
            </a:prstGeom>
          </p:spPr>
        </p:pic>
        <p:pic>
          <p:nvPicPr>
            <p:cNvPr id="292" name="Image 69" descr=" ">
              <a:extLst>
                <a:ext uri="{FF2B5EF4-FFF2-40B4-BE49-F238E27FC236}">
                  <a16:creationId xmlns:a16="http://schemas.microsoft.com/office/drawing/2014/main" id="{2D75200E-BBD6-6D88-4978-29FB3F08A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>
              <a:extLst>
                <a:ext uri="{96DAC541-7B7A-43D3-8B79-37D633B846F1}">
                  <asvg:svgBlip xmlns:asvg="http://schemas.microsoft.com/office/drawing/2016/SVG/main" r:embed="rId142"/>
                </a:ext>
              </a:extLst>
            </a:blip>
            <a:stretch>
              <a:fillRect/>
            </a:stretch>
          </p:blipFill>
          <p:spPr>
            <a:xfrm>
              <a:off x="12242175" y="6038118"/>
              <a:ext cx="447505" cy="284516"/>
            </a:xfrm>
            <a:prstGeom prst="rect">
              <a:avLst/>
            </a:prstGeom>
          </p:spPr>
        </p:pic>
        <p:pic>
          <p:nvPicPr>
            <p:cNvPr id="293" name="Image 70" descr=" ">
              <a:extLst>
                <a:ext uri="{FF2B5EF4-FFF2-40B4-BE49-F238E27FC236}">
                  <a16:creationId xmlns:a16="http://schemas.microsoft.com/office/drawing/2014/main" id="{2985F290-01C0-1BCE-6B31-B301A30A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>
              <a:extLst>
                <a:ext uri="{96DAC541-7B7A-43D3-8B79-37D633B846F1}">
                  <asvg:svgBlip xmlns:asvg="http://schemas.microsoft.com/office/drawing/2016/SVG/main" r:embed="rId144"/>
                </a:ext>
              </a:extLst>
            </a:blip>
            <a:stretch>
              <a:fillRect/>
            </a:stretch>
          </p:blipFill>
          <p:spPr>
            <a:xfrm>
              <a:off x="12486082" y="6146961"/>
              <a:ext cx="415865" cy="227775"/>
            </a:xfrm>
            <a:prstGeom prst="rect">
              <a:avLst/>
            </a:prstGeom>
          </p:spPr>
        </p:pic>
        <p:pic>
          <p:nvPicPr>
            <p:cNvPr id="294" name="Image 71" descr=" ">
              <a:extLst>
                <a:ext uri="{FF2B5EF4-FFF2-40B4-BE49-F238E27FC236}">
                  <a16:creationId xmlns:a16="http://schemas.microsoft.com/office/drawing/2014/main" id="{381AE6B4-D66E-8B52-919D-E4073A908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96DAC541-7B7A-43D3-8B79-37D633B846F1}">
                  <asvg:svgBlip xmlns:asvg="http://schemas.microsoft.com/office/drawing/2016/SVG/main" r:embed="rId146"/>
                </a:ext>
              </a:extLst>
            </a:blip>
            <a:stretch>
              <a:fillRect/>
            </a:stretch>
          </p:blipFill>
          <p:spPr>
            <a:xfrm>
              <a:off x="11010971" y="6673186"/>
              <a:ext cx="288161" cy="443006"/>
            </a:xfrm>
            <a:prstGeom prst="rect">
              <a:avLst/>
            </a:prstGeom>
          </p:spPr>
        </p:pic>
        <p:pic>
          <p:nvPicPr>
            <p:cNvPr id="295" name="Image 72" descr=" ">
              <a:extLst>
                <a:ext uri="{FF2B5EF4-FFF2-40B4-BE49-F238E27FC236}">
                  <a16:creationId xmlns:a16="http://schemas.microsoft.com/office/drawing/2014/main" id="{707CFE17-1337-8E78-A84A-97A4AAEC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7">
              <a:extLst>
                <a:ext uri="{96DAC541-7B7A-43D3-8B79-37D633B846F1}">
                  <asvg:svgBlip xmlns:asvg="http://schemas.microsoft.com/office/drawing/2016/SVG/main" r:embed="rId148"/>
                </a:ext>
              </a:extLst>
            </a:blip>
            <a:stretch>
              <a:fillRect/>
            </a:stretch>
          </p:blipFill>
          <p:spPr>
            <a:xfrm>
              <a:off x="11726502" y="5854309"/>
              <a:ext cx="332480" cy="302605"/>
            </a:xfrm>
            <a:prstGeom prst="rect">
              <a:avLst/>
            </a:prstGeom>
          </p:spPr>
        </p:pic>
        <p:pic>
          <p:nvPicPr>
            <p:cNvPr id="296" name="Image 73" descr=" ">
              <a:extLst>
                <a:ext uri="{FF2B5EF4-FFF2-40B4-BE49-F238E27FC236}">
                  <a16:creationId xmlns:a16="http://schemas.microsoft.com/office/drawing/2014/main" id="{AE99E9D2-B516-690F-48C0-100602B25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96DAC541-7B7A-43D3-8B79-37D633B846F1}">
                  <asvg:svgBlip xmlns:asvg="http://schemas.microsoft.com/office/drawing/2016/SVG/main" r:embed="rId150"/>
                </a:ext>
              </a:extLst>
            </a:blip>
            <a:stretch>
              <a:fillRect/>
            </a:stretch>
          </p:blipFill>
          <p:spPr>
            <a:xfrm>
              <a:off x="11875997" y="6104744"/>
              <a:ext cx="138527" cy="155842"/>
            </a:xfrm>
            <a:prstGeom prst="rect">
              <a:avLst/>
            </a:prstGeom>
          </p:spPr>
        </p:pic>
        <p:pic>
          <p:nvPicPr>
            <p:cNvPr id="297" name="Image 74" descr=" ">
              <a:extLst>
                <a:ext uri="{FF2B5EF4-FFF2-40B4-BE49-F238E27FC236}">
                  <a16:creationId xmlns:a16="http://schemas.microsoft.com/office/drawing/2014/main" id="{C9FBCCB4-520B-C773-441A-A02C8DCF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96DAC541-7B7A-43D3-8B79-37D633B846F1}">
                  <asvg:svgBlip xmlns:asvg="http://schemas.microsoft.com/office/drawing/2016/SVG/main" r:embed="rId152"/>
                </a:ext>
              </a:extLst>
            </a:blip>
            <a:stretch>
              <a:fillRect/>
            </a:stretch>
          </p:blipFill>
          <p:spPr>
            <a:xfrm>
              <a:off x="11689864" y="6005438"/>
              <a:ext cx="318396" cy="251427"/>
            </a:xfrm>
            <a:prstGeom prst="rect">
              <a:avLst/>
            </a:prstGeom>
          </p:spPr>
        </p:pic>
        <p:pic>
          <p:nvPicPr>
            <p:cNvPr id="298" name="Image 75" descr=" ">
              <a:extLst>
                <a:ext uri="{FF2B5EF4-FFF2-40B4-BE49-F238E27FC236}">
                  <a16:creationId xmlns:a16="http://schemas.microsoft.com/office/drawing/2014/main" id="{1F96B607-CF7E-43E8-3972-A497567E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3">
              <a:extLst>
                <a:ext uri="{96DAC541-7B7A-43D3-8B79-37D633B846F1}">
                  <asvg:svgBlip xmlns:asvg="http://schemas.microsoft.com/office/drawing/2016/SVG/main" r:embed="rId154"/>
                </a:ext>
              </a:extLst>
            </a:blip>
            <a:stretch>
              <a:fillRect/>
            </a:stretch>
          </p:blipFill>
          <p:spPr>
            <a:xfrm>
              <a:off x="12679443" y="6233344"/>
              <a:ext cx="605902" cy="430516"/>
            </a:xfrm>
            <a:prstGeom prst="rect">
              <a:avLst/>
            </a:prstGeom>
          </p:spPr>
        </p:pic>
        <p:pic>
          <p:nvPicPr>
            <p:cNvPr id="299" name="Image 76" descr=" ">
              <a:extLst>
                <a:ext uri="{FF2B5EF4-FFF2-40B4-BE49-F238E27FC236}">
                  <a16:creationId xmlns:a16="http://schemas.microsoft.com/office/drawing/2014/main" id="{8659DAAC-382B-8B89-CF28-08B18F8A8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5">
              <a:extLst>
                <a:ext uri="{96DAC541-7B7A-43D3-8B79-37D633B846F1}">
                  <asvg:svgBlip xmlns:asvg="http://schemas.microsoft.com/office/drawing/2016/SVG/main" r:embed="rId156"/>
                </a:ext>
              </a:extLst>
            </a:blip>
            <a:stretch>
              <a:fillRect/>
            </a:stretch>
          </p:blipFill>
          <p:spPr>
            <a:xfrm>
              <a:off x="13029686" y="6223254"/>
              <a:ext cx="275208" cy="316917"/>
            </a:xfrm>
            <a:prstGeom prst="rect">
              <a:avLst/>
            </a:prstGeom>
          </p:spPr>
        </p:pic>
        <p:pic>
          <p:nvPicPr>
            <p:cNvPr id="300" name="Image 77" descr=" ">
              <a:extLst>
                <a:ext uri="{FF2B5EF4-FFF2-40B4-BE49-F238E27FC236}">
                  <a16:creationId xmlns:a16="http://schemas.microsoft.com/office/drawing/2014/main" id="{F59A662C-8CFC-2900-DBA9-8256A5EC8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7">
              <a:extLst>
                <a:ext uri="{96DAC541-7B7A-43D3-8B79-37D633B846F1}">
                  <asvg:svgBlip xmlns:asvg="http://schemas.microsoft.com/office/drawing/2016/SVG/main" r:embed="rId158"/>
                </a:ext>
              </a:extLst>
            </a:blip>
            <a:stretch>
              <a:fillRect/>
            </a:stretch>
          </p:blipFill>
          <p:spPr>
            <a:xfrm>
              <a:off x="12777484" y="6531068"/>
              <a:ext cx="450826" cy="293353"/>
            </a:xfrm>
            <a:prstGeom prst="rect">
              <a:avLst/>
            </a:prstGeom>
          </p:spPr>
        </p:pic>
        <p:pic>
          <p:nvPicPr>
            <p:cNvPr id="301" name="Image 78" descr=" ">
              <a:extLst>
                <a:ext uri="{FF2B5EF4-FFF2-40B4-BE49-F238E27FC236}">
                  <a16:creationId xmlns:a16="http://schemas.microsoft.com/office/drawing/2014/main" id="{E20D1F76-DB35-0D56-3ACE-0B838DC5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9">
              <a:extLst>
                <a:ext uri="{96DAC541-7B7A-43D3-8B79-37D633B846F1}">
                  <asvg:svgBlip xmlns:asvg="http://schemas.microsoft.com/office/drawing/2016/SVG/main" r:embed="rId160"/>
                </a:ext>
              </a:extLst>
            </a:blip>
            <a:stretch>
              <a:fillRect/>
            </a:stretch>
          </p:blipFill>
          <p:spPr>
            <a:xfrm>
              <a:off x="12676680" y="6649982"/>
              <a:ext cx="251762" cy="209352"/>
            </a:xfrm>
            <a:prstGeom prst="rect">
              <a:avLst/>
            </a:prstGeom>
          </p:spPr>
        </p:pic>
        <p:pic>
          <p:nvPicPr>
            <p:cNvPr id="302" name="Image 79" descr=" ">
              <a:extLst>
                <a:ext uri="{FF2B5EF4-FFF2-40B4-BE49-F238E27FC236}">
                  <a16:creationId xmlns:a16="http://schemas.microsoft.com/office/drawing/2014/main" id="{3E9EC23E-B0CB-398C-54D5-1C50EA96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1">
              <a:extLst>
                <a:ext uri="{96DAC541-7B7A-43D3-8B79-37D633B846F1}">
                  <asvg:svgBlip xmlns:asvg="http://schemas.microsoft.com/office/drawing/2016/SVG/main" r:embed="rId162"/>
                </a:ext>
              </a:extLst>
            </a:blip>
            <a:stretch>
              <a:fillRect/>
            </a:stretch>
          </p:blipFill>
          <p:spPr>
            <a:xfrm>
              <a:off x="12773766" y="5936735"/>
              <a:ext cx="1098845" cy="674470"/>
            </a:xfrm>
            <a:prstGeom prst="rect">
              <a:avLst/>
            </a:prstGeom>
          </p:spPr>
        </p:pic>
        <p:pic>
          <p:nvPicPr>
            <p:cNvPr id="303" name="Image 80" descr=" ">
              <a:extLst>
                <a:ext uri="{FF2B5EF4-FFF2-40B4-BE49-F238E27FC236}">
                  <a16:creationId xmlns:a16="http://schemas.microsoft.com/office/drawing/2014/main" id="{D4A2B4F8-4624-6993-6F03-4B5AB1BE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3">
              <a:extLst>
                <a:ext uri="{96DAC541-7B7A-43D3-8B79-37D633B846F1}">
                  <asvg:svgBlip xmlns:asvg="http://schemas.microsoft.com/office/drawing/2016/SVG/main" r:embed="rId164"/>
                </a:ext>
              </a:extLst>
            </a:blip>
            <a:stretch>
              <a:fillRect/>
            </a:stretch>
          </p:blipFill>
          <p:spPr>
            <a:xfrm>
              <a:off x="12829738" y="5638490"/>
              <a:ext cx="625618" cy="474805"/>
            </a:xfrm>
            <a:prstGeom prst="rect">
              <a:avLst/>
            </a:prstGeom>
          </p:spPr>
        </p:pic>
        <p:pic>
          <p:nvPicPr>
            <p:cNvPr id="304" name="Image 81" descr=" ">
              <a:extLst>
                <a:ext uri="{FF2B5EF4-FFF2-40B4-BE49-F238E27FC236}">
                  <a16:creationId xmlns:a16="http://schemas.microsoft.com/office/drawing/2014/main" id="{FD087F31-4543-D473-424B-1035EC550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5">
              <a:extLst>
                <a:ext uri="{96DAC541-7B7A-43D3-8B79-37D633B846F1}">
                  <asvg:svgBlip xmlns:asvg="http://schemas.microsoft.com/office/drawing/2016/SVG/main" r:embed="rId166"/>
                </a:ext>
              </a:extLst>
            </a:blip>
            <a:stretch>
              <a:fillRect/>
            </a:stretch>
          </p:blipFill>
          <p:spPr>
            <a:xfrm>
              <a:off x="12703454" y="5488279"/>
              <a:ext cx="508693" cy="296180"/>
            </a:xfrm>
            <a:prstGeom prst="rect">
              <a:avLst/>
            </a:prstGeom>
          </p:spPr>
        </p:pic>
        <p:pic>
          <p:nvPicPr>
            <p:cNvPr id="305" name="Image 82" descr=" ">
              <a:extLst>
                <a:ext uri="{FF2B5EF4-FFF2-40B4-BE49-F238E27FC236}">
                  <a16:creationId xmlns:a16="http://schemas.microsoft.com/office/drawing/2014/main" id="{4DF41B08-EFD7-865D-65A2-92656053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7">
              <a:extLst>
                <a:ext uri="{96DAC541-7B7A-43D3-8B79-37D633B846F1}">
                  <asvg:svgBlip xmlns:asvg="http://schemas.microsoft.com/office/drawing/2016/SVG/main" r:embed="rId168"/>
                </a:ext>
              </a:extLst>
            </a:blip>
            <a:stretch>
              <a:fillRect/>
            </a:stretch>
          </p:blipFill>
          <p:spPr>
            <a:xfrm>
              <a:off x="12701166" y="5618280"/>
              <a:ext cx="422905" cy="298252"/>
            </a:xfrm>
            <a:prstGeom prst="rect">
              <a:avLst/>
            </a:prstGeom>
          </p:spPr>
        </p:pic>
        <p:pic>
          <p:nvPicPr>
            <p:cNvPr id="306" name="Image 83" descr=" ">
              <a:extLst>
                <a:ext uri="{FF2B5EF4-FFF2-40B4-BE49-F238E27FC236}">
                  <a16:creationId xmlns:a16="http://schemas.microsoft.com/office/drawing/2014/main" id="{1D00E02A-A97F-4276-CA55-5ABD2D96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9">
              <a:extLst>
                <a:ext uri="{96DAC541-7B7A-43D3-8B79-37D633B846F1}">
                  <asvg:svgBlip xmlns:asvg="http://schemas.microsoft.com/office/drawing/2016/SVG/main" r:embed="rId170"/>
                </a:ext>
              </a:extLst>
            </a:blip>
            <a:stretch>
              <a:fillRect/>
            </a:stretch>
          </p:blipFill>
          <p:spPr>
            <a:xfrm>
              <a:off x="11899341" y="6284361"/>
              <a:ext cx="352739" cy="234094"/>
            </a:xfrm>
            <a:prstGeom prst="rect">
              <a:avLst/>
            </a:prstGeom>
          </p:spPr>
        </p:pic>
        <p:pic>
          <p:nvPicPr>
            <p:cNvPr id="307" name="Image 84" descr=" ">
              <a:extLst>
                <a:ext uri="{FF2B5EF4-FFF2-40B4-BE49-F238E27FC236}">
                  <a16:creationId xmlns:a16="http://schemas.microsoft.com/office/drawing/2014/main" id="{C6B4B526-B9C0-5992-0DBC-3FA97354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1">
              <a:extLst>
                <a:ext uri="{96DAC541-7B7A-43D3-8B79-37D633B846F1}">
                  <asvg:svgBlip xmlns:asvg="http://schemas.microsoft.com/office/drawing/2016/SVG/main" r:embed="rId172"/>
                </a:ext>
              </a:extLst>
            </a:blip>
            <a:stretch>
              <a:fillRect/>
            </a:stretch>
          </p:blipFill>
          <p:spPr>
            <a:xfrm>
              <a:off x="11891920" y="5748164"/>
              <a:ext cx="598730" cy="661188"/>
            </a:xfrm>
            <a:prstGeom prst="rect">
              <a:avLst/>
            </a:prstGeom>
          </p:spPr>
        </p:pic>
        <p:pic>
          <p:nvPicPr>
            <p:cNvPr id="308" name="Image 85" descr=" ">
              <a:extLst>
                <a:ext uri="{FF2B5EF4-FFF2-40B4-BE49-F238E27FC236}">
                  <a16:creationId xmlns:a16="http://schemas.microsoft.com/office/drawing/2014/main" id="{EFEE7BDF-5511-9FBA-6A07-1CA00E6D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3">
              <a:extLst>
                <a:ext uri="{96DAC541-7B7A-43D3-8B79-37D633B846F1}">
                  <asvg:svgBlip xmlns:asvg="http://schemas.microsoft.com/office/drawing/2016/SVG/main" r:embed="rId174"/>
                </a:ext>
              </a:extLst>
            </a:blip>
            <a:stretch>
              <a:fillRect/>
            </a:stretch>
          </p:blipFill>
          <p:spPr>
            <a:xfrm>
              <a:off x="12708050" y="4396166"/>
              <a:ext cx="687833" cy="1029847"/>
            </a:xfrm>
            <a:prstGeom prst="rect">
              <a:avLst/>
            </a:prstGeom>
          </p:spPr>
        </p:pic>
        <p:pic>
          <p:nvPicPr>
            <p:cNvPr id="309" name="Image 86" descr=" ">
              <a:extLst>
                <a:ext uri="{FF2B5EF4-FFF2-40B4-BE49-F238E27FC236}">
                  <a16:creationId xmlns:a16="http://schemas.microsoft.com/office/drawing/2014/main" id="{A49AD0BA-D149-0225-0708-3CEA645FD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5">
              <a:extLst>
                <a:ext uri="{96DAC541-7B7A-43D3-8B79-37D633B846F1}">
                  <asvg:svgBlip xmlns:asvg="http://schemas.microsoft.com/office/drawing/2016/SVG/main" r:embed="rId176"/>
                </a:ext>
              </a:extLst>
            </a:blip>
            <a:stretch>
              <a:fillRect/>
            </a:stretch>
          </p:blipFill>
          <p:spPr>
            <a:xfrm>
              <a:off x="13461704" y="7324992"/>
              <a:ext cx="1280376" cy="1046789"/>
            </a:xfrm>
            <a:prstGeom prst="rect">
              <a:avLst/>
            </a:prstGeom>
          </p:spPr>
        </p:pic>
        <p:pic>
          <p:nvPicPr>
            <p:cNvPr id="310" name="Image 87" descr=" ">
              <a:extLst>
                <a:ext uri="{FF2B5EF4-FFF2-40B4-BE49-F238E27FC236}">
                  <a16:creationId xmlns:a16="http://schemas.microsoft.com/office/drawing/2014/main" id="{4173D6A5-95C4-859A-5397-124B3A56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7">
              <a:extLst>
                <a:ext uri="{96DAC541-7B7A-43D3-8B79-37D633B846F1}">
                  <asvg:svgBlip xmlns:asvg="http://schemas.microsoft.com/office/drawing/2016/SVG/main" r:embed="rId178"/>
                </a:ext>
              </a:extLst>
            </a:blip>
            <a:stretch>
              <a:fillRect/>
            </a:stretch>
          </p:blipFill>
          <p:spPr>
            <a:xfrm>
              <a:off x="14430222" y="7757753"/>
              <a:ext cx="549502" cy="604000"/>
            </a:xfrm>
            <a:prstGeom prst="rect">
              <a:avLst/>
            </a:prstGeom>
          </p:spPr>
        </p:pic>
        <p:pic>
          <p:nvPicPr>
            <p:cNvPr id="311" name="Image 88" descr=" ">
              <a:extLst>
                <a:ext uri="{FF2B5EF4-FFF2-40B4-BE49-F238E27FC236}">
                  <a16:creationId xmlns:a16="http://schemas.microsoft.com/office/drawing/2014/main" id="{B38A5428-28B4-1B1C-814A-9F9D5D333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9">
              <a:extLst>
                <a:ext uri="{96DAC541-7B7A-43D3-8B79-37D633B846F1}">
                  <asvg:svgBlip xmlns:asvg="http://schemas.microsoft.com/office/drawing/2016/SVG/main" r:embed="rId180"/>
                </a:ext>
              </a:extLst>
            </a:blip>
            <a:stretch>
              <a:fillRect/>
            </a:stretch>
          </p:blipFill>
          <p:spPr>
            <a:xfrm>
              <a:off x="14357315" y="7704007"/>
              <a:ext cx="160559" cy="189768"/>
            </a:xfrm>
            <a:prstGeom prst="rect">
              <a:avLst/>
            </a:prstGeom>
          </p:spPr>
        </p:pic>
        <p:pic>
          <p:nvPicPr>
            <p:cNvPr id="312" name="Image 89" descr=" ">
              <a:extLst>
                <a:ext uri="{FF2B5EF4-FFF2-40B4-BE49-F238E27FC236}">
                  <a16:creationId xmlns:a16="http://schemas.microsoft.com/office/drawing/2014/main" id="{1DE3DD27-788C-B023-50C9-C05BCC591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1">
              <a:extLst>
                <a:ext uri="{96DAC541-7B7A-43D3-8B79-37D633B846F1}">
                  <asvg:svgBlip xmlns:asvg="http://schemas.microsoft.com/office/drawing/2016/SVG/main" r:embed="rId182"/>
                </a:ext>
              </a:extLst>
            </a:blip>
            <a:stretch>
              <a:fillRect/>
            </a:stretch>
          </p:blipFill>
          <p:spPr>
            <a:xfrm>
              <a:off x="14428482" y="7688889"/>
              <a:ext cx="368557" cy="316334"/>
            </a:xfrm>
            <a:prstGeom prst="rect">
              <a:avLst/>
            </a:prstGeom>
          </p:spPr>
        </p:pic>
        <p:pic>
          <p:nvPicPr>
            <p:cNvPr id="313" name="Image 90" descr=" ">
              <a:extLst>
                <a:ext uri="{FF2B5EF4-FFF2-40B4-BE49-F238E27FC236}">
                  <a16:creationId xmlns:a16="http://schemas.microsoft.com/office/drawing/2014/main" id="{8AAE2A61-7440-2F94-95B1-84CB08CE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3">
              <a:extLst>
                <a:ext uri="{96DAC541-7B7A-43D3-8B79-37D633B846F1}">
                  <asvg:svgBlip xmlns:asvg="http://schemas.microsoft.com/office/drawing/2016/SVG/main" r:embed="rId184"/>
                </a:ext>
              </a:extLst>
            </a:blip>
            <a:stretch>
              <a:fillRect/>
            </a:stretch>
          </p:blipFill>
          <p:spPr>
            <a:xfrm>
              <a:off x="17075160" y="8833340"/>
              <a:ext cx="1184280" cy="430808"/>
            </a:xfrm>
            <a:prstGeom prst="rect">
              <a:avLst/>
            </a:prstGeom>
          </p:spPr>
        </p:pic>
        <p:pic>
          <p:nvPicPr>
            <p:cNvPr id="314" name="Image 91" descr=" ">
              <a:extLst>
                <a:ext uri="{FF2B5EF4-FFF2-40B4-BE49-F238E27FC236}">
                  <a16:creationId xmlns:a16="http://schemas.microsoft.com/office/drawing/2014/main" id="{6EBE9D7D-446A-57C7-6552-F99EF854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5">
              <a:extLst>
                <a:ext uri="{96DAC541-7B7A-43D3-8B79-37D633B846F1}">
                  <asvg:svgBlip xmlns:asvg="http://schemas.microsoft.com/office/drawing/2016/SVG/main" r:embed="rId186"/>
                </a:ext>
              </a:extLst>
            </a:blip>
            <a:stretch>
              <a:fillRect/>
            </a:stretch>
          </p:blipFill>
          <p:spPr>
            <a:xfrm>
              <a:off x="17864104" y="8942716"/>
              <a:ext cx="173620" cy="147470"/>
            </a:xfrm>
            <a:prstGeom prst="rect">
              <a:avLst/>
            </a:prstGeom>
          </p:spPr>
        </p:pic>
        <p:pic>
          <p:nvPicPr>
            <p:cNvPr id="315" name="Image 92" descr=" ">
              <a:extLst>
                <a:ext uri="{FF2B5EF4-FFF2-40B4-BE49-F238E27FC236}">
                  <a16:creationId xmlns:a16="http://schemas.microsoft.com/office/drawing/2014/main" id="{C2A5928A-A4C5-C27B-B1BF-124FBDB6E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7">
              <a:extLst>
                <a:ext uri="{96DAC541-7B7A-43D3-8B79-37D633B846F1}">
                  <asvg:svgBlip xmlns:asvg="http://schemas.microsoft.com/office/drawing/2016/SVG/main" r:embed="rId188"/>
                </a:ext>
              </a:extLst>
            </a:blip>
            <a:stretch>
              <a:fillRect/>
            </a:stretch>
          </p:blipFill>
          <p:spPr>
            <a:xfrm>
              <a:off x="13694293" y="6985881"/>
              <a:ext cx="650839" cy="633878"/>
            </a:xfrm>
            <a:prstGeom prst="rect">
              <a:avLst/>
            </a:prstGeom>
          </p:spPr>
        </p:pic>
        <p:pic>
          <p:nvPicPr>
            <p:cNvPr id="316" name="Image 93" descr=" ">
              <a:extLst>
                <a:ext uri="{FF2B5EF4-FFF2-40B4-BE49-F238E27FC236}">
                  <a16:creationId xmlns:a16="http://schemas.microsoft.com/office/drawing/2014/main" id="{881A3FF1-3650-B7ED-694D-CF11B4644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9">
              <a:extLst>
                <a:ext uri="{96DAC541-7B7A-43D3-8B79-37D633B846F1}">
                  <asvg:svgBlip xmlns:asvg="http://schemas.microsoft.com/office/drawing/2016/SVG/main" r:embed="rId190"/>
                </a:ext>
              </a:extLst>
            </a:blip>
            <a:stretch>
              <a:fillRect/>
            </a:stretch>
          </p:blipFill>
          <p:spPr>
            <a:xfrm>
              <a:off x="14131493" y="7448265"/>
              <a:ext cx="210506" cy="202375"/>
            </a:xfrm>
            <a:prstGeom prst="rect">
              <a:avLst/>
            </a:prstGeom>
          </p:spPr>
        </p:pic>
        <p:pic>
          <p:nvPicPr>
            <p:cNvPr id="317" name="Image 94" descr=" ">
              <a:extLst>
                <a:ext uri="{FF2B5EF4-FFF2-40B4-BE49-F238E27FC236}">
                  <a16:creationId xmlns:a16="http://schemas.microsoft.com/office/drawing/2014/main" id="{8339A453-BC23-CE2A-75E9-EFD796BF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1">
              <a:extLst>
                <a:ext uri="{96DAC541-7B7A-43D3-8B79-37D633B846F1}">
                  <asvg:svgBlip xmlns:asvg="http://schemas.microsoft.com/office/drawing/2016/SVG/main" r:embed="rId192"/>
                </a:ext>
              </a:extLst>
            </a:blip>
            <a:stretch>
              <a:fillRect/>
            </a:stretch>
          </p:blipFill>
          <p:spPr>
            <a:xfrm>
              <a:off x="11279261" y="6037411"/>
              <a:ext cx="908802" cy="782129"/>
            </a:xfrm>
            <a:prstGeom prst="rect">
              <a:avLst/>
            </a:prstGeom>
          </p:spPr>
        </p:pic>
        <p:pic>
          <p:nvPicPr>
            <p:cNvPr id="318" name="Image 95" descr=" ">
              <a:extLst>
                <a:ext uri="{FF2B5EF4-FFF2-40B4-BE49-F238E27FC236}">
                  <a16:creationId xmlns:a16="http://schemas.microsoft.com/office/drawing/2014/main" id="{CF97D2FF-62C3-D1B2-C1D5-7FE24A77F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3">
              <a:extLst>
                <a:ext uri="{96DAC541-7B7A-43D3-8B79-37D633B846F1}">
                  <asvg:svgBlip xmlns:asvg="http://schemas.microsoft.com/office/drawing/2016/SVG/main" r:embed="rId194"/>
                </a:ext>
              </a:extLst>
            </a:blip>
            <a:stretch>
              <a:fillRect/>
            </a:stretch>
          </p:blipFill>
          <p:spPr>
            <a:xfrm>
              <a:off x="6459965" y="8386434"/>
              <a:ext cx="231409" cy="172957"/>
            </a:xfrm>
            <a:prstGeom prst="rect">
              <a:avLst/>
            </a:prstGeom>
          </p:spPr>
        </p:pic>
        <p:pic>
          <p:nvPicPr>
            <p:cNvPr id="319" name="Image 96" descr=" ">
              <a:extLst>
                <a:ext uri="{FF2B5EF4-FFF2-40B4-BE49-F238E27FC236}">
                  <a16:creationId xmlns:a16="http://schemas.microsoft.com/office/drawing/2014/main" id="{B69D53F3-FE7C-C92E-EC64-DCB615A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5">
              <a:extLst>
                <a:ext uri="{96DAC541-7B7A-43D3-8B79-37D633B846F1}">
                  <asvg:svgBlip xmlns:asvg="http://schemas.microsoft.com/office/drawing/2016/SVG/main" r:embed="rId196"/>
                </a:ext>
              </a:extLst>
            </a:blip>
            <a:stretch>
              <a:fillRect/>
            </a:stretch>
          </p:blipFill>
          <p:spPr>
            <a:xfrm>
              <a:off x="6500721" y="8291544"/>
              <a:ext cx="445934" cy="281787"/>
            </a:xfrm>
            <a:prstGeom prst="rect">
              <a:avLst/>
            </a:prstGeom>
          </p:spPr>
        </p:pic>
        <p:pic>
          <p:nvPicPr>
            <p:cNvPr id="320" name="Image 97" descr=" ">
              <a:extLst>
                <a:ext uri="{FF2B5EF4-FFF2-40B4-BE49-F238E27FC236}">
                  <a16:creationId xmlns:a16="http://schemas.microsoft.com/office/drawing/2014/main" id="{3F2A736A-1352-F89C-5878-D8EEA12B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7">
              <a:extLst>
                <a:ext uri="{96DAC541-7B7A-43D3-8B79-37D633B846F1}">
                  <asvg:svgBlip xmlns:asvg="http://schemas.microsoft.com/office/drawing/2016/SVG/main" r:embed="rId198"/>
                </a:ext>
              </a:extLst>
            </a:blip>
            <a:stretch>
              <a:fillRect/>
            </a:stretch>
          </p:blipFill>
          <p:spPr>
            <a:xfrm>
              <a:off x="4944231" y="7293477"/>
              <a:ext cx="1804331" cy="1162031"/>
            </a:xfrm>
            <a:prstGeom prst="rect">
              <a:avLst/>
            </a:prstGeom>
          </p:spPr>
        </p:pic>
        <p:pic>
          <p:nvPicPr>
            <p:cNvPr id="321" name="Image 98" descr=" ">
              <a:extLst>
                <a:ext uri="{FF2B5EF4-FFF2-40B4-BE49-F238E27FC236}">
                  <a16:creationId xmlns:a16="http://schemas.microsoft.com/office/drawing/2014/main" id="{752252AA-F63B-13EE-BE0F-95616FF65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9">
              <a:extLst>
                <a:ext uri="{96DAC541-7B7A-43D3-8B79-37D633B846F1}">
                  <asvg:svgBlip xmlns:asvg="http://schemas.microsoft.com/office/drawing/2016/SVG/main" r:embed="rId200"/>
                </a:ext>
              </a:extLst>
            </a:blip>
            <a:stretch>
              <a:fillRect/>
            </a:stretch>
          </p:blipFill>
          <p:spPr>
            <a:xfrm>
              <a:off x="6318799" y="8188852"/>
              <a:ext cx="340507" cy="333846"/>
            </a:xfrm>
            <a:prstGeom prst="rect">
              <a:avLst/>
            </a:prstGeom>
          </p:spPr>
        </p:pic>
        <p:pic>
          <p:nvPicPr>
            <p:cNvPr id="322" name="Image 99" descr=" ">
              <a:extLst>
                <a:ext uri="{FF2B5EF4-FFF2-40B4-BE49-F238E27FC236}">
                  <a16:creationId xmlns:a16="http://schemas.microsoft.com/office/drawing/2014/main" id="{2572E9DF-A412-D9AC-5F48-448992612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1">
              <a:extLst>
                <a:ext uri="{96DAC541-7B7A-43D3-8B79-37D633B846F1}">
                  <asvg:svgBlip xmlns:asvg="http://schemas.microsoft.com/office/drawing/2016/SVG/main" r:embed="rId202"/>
                </a:ext>
              </a:extLst>
            </a:blip>
            <a:stretch>
              <a:fillRect/>
            </a:stretch>
          </p:blipFill>
          <p:spPr>
            <a:xfrm>
              <a:off x="6507712" y="8154039"/>
              <a:ext cx="174937" cy="250124"/>
            </a:xfrm>
            <a:prstGeom prst="rect">
              <a:avLst/>
            </a:prstGeom>
          </p:spPr>
        </p:pic>
        <p:pic>
          <p:nvPicPr>
            <p:cNvPr id="323" name="Image 100" descr=" ">
              <a:extLst>
                <a:ext uri="{FF2B5EF4-FFF2-40B4-BE49-F238E27FC236}">
                  <a16:creationId xmlns:a16="http://schemas.microsoft.com/office/drawing/2014/main" id="{692975B0-0EBE-6C48-33E0-5BB3927F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3">
              <a:extLst>
                <a:ext uri="{96DAC541-7B7A-43D3-8B79-37D633B846F1}">
                  <asvg:svgBlip xmlns:asvg="http://schemas.microsoft.com/office/drawing/2016/SVG/main" r:embed="rId204"/>
                </a:ext>
              </a:extLst>
            </a:blip>
            <a:stretch>
              <a:fillRect/>
            </a:stretch>
          </p:blipFill>
          <p:spPr>
            <a:xfrm>
              <a:off x="7335499" y="8055564"/>
              <a:ext cx="262645" cy="230622"/>
            </a:xfrm>
            <a:prstGeom prst="rect">
              <a:avLst/>
            </a:prstGeom>
          </p:spPr>
        </p:pic>
        <p:pic>
          <p:nvPicPr>
            <p:cNvPr id="324" name="Image 101" descr=" ">
              <a:extLst>
                <a:ext uri="{FF2B5EF4-FFF2-40B4-BE49-F238E27FC236}">
                  <a16:creationId xmlns:a16="http://schemas.microsoft.com/office/drawing/2014/main" id="{740E8D1C-7D9C-2F01-F455-3C309ED0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5">
              <a:extLst>
                <a:ext uri="{96DAC541-7B7A-43D3-8B79-37D633B846F1}">
                  <asvg:svgBlip xmlns:asvg="http://schemas.microsoft.com/office/drawing/2016/SVG/main" r:embed="rId206"/>
                </a:ext>
              </a:extLst>
            </a:blip>
            <a:stretch>
              <a:fillRect/>
            </a:stretch>
          </p:blipFill>
          <p:spPr>
            <a:xfrm>
              <a:off x="7485624" y="8074844"/>
              <a:ext cx="291879" cy="215317"/>
            </a:xfrm>
            <a:prstGeom prst="rect">
              <a:avLst/>
            </a:prstGeom>
          </p:spPr>
        </p:pic>
        <p:pic>
          <p:nvPicPr>
            <p:cNvPr id="325" name="Image 102" descr=" ">
              <a:extLst>
                <a:ext uri="{FF2B5EF4-FFF2-40B4-BE49-F238E27FC236}">
                  <a16:creationId xmlns:a16="http://schemas.microsoft.com/office/drawing/2014/main" id="{23E87F7F-BADE-4CD0-D2E3-149E84F0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7">
              <a:extLst>
                <a:ext uri="{96DAC541-7B7A-43D3-8B79-37D633B846F1}">
                  <asvg:svgBlip xmlns:asvg="http://schemas.microsoft.com/office/drawing/2016/SVG/main" r:embed="rId208"/>
                </a:ext>
              </a:extLst>
            </a:blip>
            <a:stretch>
              <a:fillRect/>
            </a:stretch>
          </p:blipFill>
          <p:spPr>
            <a:xfrm>
              <a:off x="6608858" y="8351924"/>
              <a:ext cx="337891" cy="345672"/>
            </a:xfrm>
            <a:prstGeom prst="rect">
              <a:avLst/>
            </a:prstGeom>
          </p:spPr>
        </p:pic>
        <p:pic>
          <p:nvPicPr>
            <p:cNvPr id="326" name="Image 103" descr=" ">
              <a:extLst>
                <a:ext uri="{FF2B5EF4-FFF2-40B4-BE49-F238E27FC236}">
                  <a16:creationId xmlns:a16="http://schemas.microsoft.com/office/drawing/2014/main" id="{891B20BF-45AC-E50B-F5D7-4BA8785FE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9">
              <a:extLst>
                <a:ext uri="{96DAC541-7B7A-43D3-8B79-37D633B846F1}">
                  <asvg:svgBlip xmlns:asvg="http://schemas.microsoft.com/office/drawing/2016/SVG/main" r:embed="rId210"/>
                </a:ext>
              </a:extLst>
            </a:blip>
            <a:stretch>
              <a:fillRect/>
            </a:stretch>
          </p:blipFill>
          <p:spPr>
            <a:xfrm>
              <a:off x="7370453" y="8914123"/>
              <a:ext cx="2314847" cy="2379842"/>
            </a:xfrm>
            <a:prstGeom prst="rect">
              <a:avLst/>
            </a:prstGeom>
          </p:spPr>
        </p:pic>
        <p:pic>
          <p:nvPicPr>
            <p:cNvPr id="327" name="Image 104" descr=" ">
              <a:extLst>
                <a:ext uri="{FF2B5EF4-FFF2-40B4-BE49-F238E27FC236}">
                  <a16:creationId xmlns:a16="http://schemas.microsoft.com/office/drawing/2014/main" id="{A2A7207B-9858-3DA9-4B02-A354D756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1">
              <a:extLst>
                <a:ext uri="{96DAC541-7B7A-43D3-8B79-37D633B846F1}">
                  <asvg:svgBlip xmlns:asvg="http://schemas.microsoft.com/office/drawing/2016/SVG/main" r:embed="rId212"/>
                </a:ext>
              </a:extLst>
            </a:blip>
            <a:stretch>
              <a:fillRect/>
            </a:stretch>
          </p:blipFill>
          <p:spPr>
            <a:xfrm>
              <a:off x="8243045" y="10963976"/>
              <a:ext cx="380550" cy="396739"/>
            </a:xfrm>
            <a:prstGeom prst="rect">
              <a:avLst/>
            </a:prstGeom>
          </p:spPr>
        </p:pic>
        <p:pic>
          <p:nvPicPr>
            <p:cNvPr id="328" name="Image 105" descr=" ">
              <a:extLst>
                <a:ext uri="{FF2B5EF4-FFF2-40B4-BE49-F238E27FC236}">
                  <a16:creationId xmlns:a16="http://schemas.microsoft.com/office/drawing/2014/main" id="{6B298CBF-8415-2410-B4C2-8A04B2D3F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3">
              <a:extLst>
                <a:ext uri="{96DAC541-7B7A-43D3-8B79-37D633B846F1}">
                  <asvg:svgBlip xmlns:asvg="http://schemas.microsoft.com/office/drawing/2016/SVG/main" r:embed="rId214"/>
                </a:ext>
              </a:extLst>
            </a:blip>
            <a:stretch>
              <a:fillRect/>
            </a:stretch>
          </p:blipFill>
          <p:spPr>
            <a:xfrm>
              <a:off x="7384905" y="10464744"/>
              <a:ext cx="1226985" cy="2320652"/>
            </a:xfrm>
            <a:prstGeom prst="rect">
              <a:avLst/>
            </a:prstGeom>
          </p:spPr>
        </p:pic>
        <p:pic>
          <p:nvPicPr>
            <p:cNvPr id="329" name="Image 106" descr=" ">
              <a:extLst>
                <a:ext uri="{FF2B5EF4-FFF2-40B4-BE49-F238E27FC236}">
                  <a16:creationId xmlns:a16="http://schemas.microsoft.com/office/drawing/2014/main" id="{5E2272D5-0D47-3D61-F52E-F9B315AE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5">
              <a:extLst>
                <a:ext uri="{96DAC541-7B7A-43D3-8B79-37D633B846F1}">
                  <asvg:svgBlip xmlns:asvg="http://schemas.microsoft.com/office/drawing/2016/SVG/main" r:embed="rId216"/>
                </a:ext>
              </a:extLst>
            </a:blip>
            <a:stretch>
              <a:fillRect/>
            </a:stretch>
          </p:blipFill>
          <p:spPr>
            <a:xfrm>
              <a:off x="7264987" y="10206676"/>
              <a:ext cx="588075" cy="2620851"/>
            </a:xfrm>
            <a:prstGeom prst="rect">
              <a:avLst/>
            </a:prstGeom>
          </p:spPr>
        </p:pic>
        <p:pic>
          <p:nvPicPr>
            <p:cNvPr id="330" name="Image 107" descr=" ">
              <a:extLst>
                <a:ext uri="{FF2B5EF4-FFF2-40B4-BE49-F238E27FC236}">
                  <a16:creationId xmlns:a16="http://schemas.microsoft.com/office/drawing/2014/main" id="{4224E588-15B1-B20F-5203-F9016248E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7">
              <a:extLst>
                <a:ext uri="{96DAC541-7B7A-43D3-8B79-37D633B846F1}">
                  <asvg:svgBlip xmlns:asvg="http://schemas.microsoft.com/office/drawing/2016/SVG/main" r:embed="rId218"/>
                </a:ext>
              </a:extLst>
            </a:blip>
            <a:stretch>
              <a:fillRect/>
            </a:stretch>
          </p:blipFill>
          <p:spPr>
            <a:xfrm>
              <a:off x="7989464" y="10312840"/>
              <a:ext cx="586082" cy="592231"/>
            </a:xfrm>
            <a:prstGeom prst="rect">
              <a:avLst/>
            </a:prstGeom>
          </p:spPr>
        </p:pic>
        <p:pic>
          <p:nvPicPr>
            <p:cNvPr id="331" name="Image 108" descr=" ">
              <a:extLst>
                <a:ext uri="{FF2B5EF4-FFF2-40B4-BE49-F238E27FC236}">
                  <a16:creationId xmlns:a16="http://schemas.microsoft.com/office/drawing/2014/main" id="{6ED7474C-CE3F-8B3A-A01C-025F87B4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9">
              <a:extLst>
                <a:ext uri="{96DAC541-7B7A-43D3-8B79-37D633B846F1}">
                  <asvg:svgBlip xmlns:asvg="http://schemas.microsoft.com/office/drawing/2016/SVG/main" r:embed="rId220"/>
                </a:ext>
              </a:extLst>
            </a:blip>
            <a:stretch>
              <a:fillRect/>
            </a:stretch>
          </p:blipFill>
          <p:spPr>
            <a:xfrm>
              <a:off x="6693720" y="8580648"/>
              <a:ext cx="282863" cy="251699"/>
            </a:xfrm>
            <a:prstGeom prst="rect">
              <a:avLst/>
            </a:prstGeom>
          </p:spPr>
        </p:pic>
        <p:pic>
          <p:nvPicPr>
            <p:cNvPr id="332" name="Image 109" descr=" ">
              <a:extLst>
                <a:ext uri="{FF2B5EF4-FFF2-40B4-BE49-F238E27FC236}">
                  <a16:creationId xmlns:a16="http://schemas.microsoft.com/office/drawing/2014/main" id="{1BA23463-38CB-9BC7-1347-2417453A0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1">
              <a:extLst>
                <a:ext uri="{96DAC541-7B7A-43D3-8B79-37D633B846F1}">
                  <asvg:svgBlip xmlns:asvg="http://schemas.microsoft.com/office/drawing/2016/SVG/main" r:embed="rId222"/>
                </a:ext>
              </a:extLst>
            </a:blip>
            <a:stretch>
              <a:fillRect/>
            </a:stretch>
          </p:blipFill>
          <p:spPr>
            <a:xfrm>
              <a:off x="6858386" y="8659651"/>
              <a:ext cx="428858" cy="241040"/>
            </a:xfrm>
            <a:prstGeom prst="rect">
              <a:avLst/>
            </a:prstGeom>
          </p:spPr>
        </p:pic>
        <p:pic>
          <p:nvPicPr>
            <p:cNvPr id="333" name="Image 110" descr=" ">
              <a:extLst>
                <a:ext uri="{FF2B5EF4-FFF2-40B4-BE49-F238E27FC236}">
                  <a16:creationId xmlns:a16="http://schemas.microsoft.com/office/drawing/2014/main" id="{5035D3A9-F440-9254-0F5D-49E5B27F0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3">
              <a:extLst>
                <a:ext uri="{96DAC541-7B7A-43D3-8B79-37D633B846F1}">
                  <asvg:svgBlip xmlns:asvg="http://schemas.microsoft.com/office/drawing/2016/SVG/main" r:embed="rId224"/>
                </a:ext>
              </a:extLst>
            </a:blip>
            <a:stretch>
              <a:fillRect/>
            </a:stretch>
          </p:blipFill>
          <p:spPr>
            <a:xfrm>
              <a:off x="7081242" y="8501125"/>
              <a:ext cx="768837" cy="1044408"/>
            </a:xfrm>
            <a:prstGeom prst="rect">
              <a:avLst/>
            </a:prstGeom>
          </p:spPr>
        </p:pic>
        <p:pic>
          <p:nvPicPr>
            <p:cNvPr id="334" name="Image 111" descr=" ">
              <a:extLst>
                <a:ext uri="{FF2B5EF4-FFF2-40B4-BE49-F238E27FC236}">
                  <a16:creationId xmlns:a16="http://schemas.microsoft.com/office/drawing/2014/main" id="{56DA0D03-A5B9-2A8C-3543-D7C793638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5">
              <a:extLst>
                <a:ext uri="{96DAC541-7B7A-43D3-8B79-37D633B846F1}">
                  <asvg:svgBlip xmlns:asvg="http://schemas.microsoft.com/office/drawing/2016/SVG/main" r:embed="rId226"/>
                </a:ext>
              </a:extLst>
            </a:blip>
            <a:stretch>
              <a:fillRect/>
            </a:stretch>
          </p:blipFill>
          <p:spPr>
            <a:xfrm>
              <a:off x="7610265" y="9763460"/>
              <a:ext cx="781371" cy="863569"/>
            </a:xfrm>
            <a:prstGeom prst="rect">
              <a:avLst/>
            </a:prstGeom>
          </p:spPr>
        </p:pic>
        <p:pic>
          <p:nvPicPr>
            <p:cNvPr id="335" name="Image 112" descr=" ">
              <a:extLst>
                <a:ext uri="{FF2B5EF4-FFF2-40B4-BE49-F238E27FC236}">
                  <a16:creationId xmlns:a16="http://schemas.microsoft.com/office/drawing/2014/main" id="{A823EFB4-C3E5-B3D4-86E6-AED50D348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7">
              <a:extLst>
                <a:ext uri="{96DAC541-7B7A-43D3-8B79-37D633B846F1}">
                  <asvg:svgBlip xmlns:asvg="http://schemas.microsoft.com/office/drawing/2016/SVG/main" r:embed="rId228"/>
                </a:ext>
              </a:extLst>
            </a:blip>
            <a:stretch>
              <a:fillRect/>
            </a:stretch>
          </p:blipFill>
          <p:spPr>
            <a:xfrm>
              <a:off x="6949950" y="9216033"/>
              <a:ext cx="813542" cy="1149158"/>
            </a:xfrm>
            <a:prstGeom prst="rect">
              <a:avLst/>
            </a:prstGeom>
          </p:spPr>
        </p:pic>
        <p:pic>
          <p:nvPicPr>
            <p:cNvPr id="336" name="Image 113" descr=" ">
              <a:extLst>
                <a:ext uri="{FF2B5EF4-FFF2-40B4-BE49-F238E27FC236}">
                  <a16:creationId xmlns:a16="http://schemas.microsoft.com/office/drawing/2014/main" id="{C9C4712E-423D-FDA4-F829-1C8875EE6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9">
              <a:extLst>
                <a:ext uri="{96DAC541-7B7A-43D3-8B79-37D633B846F1}">
                  <asvg:svgBlip xmlns:asvg="http://schemas.microsoft.com/office/drawing/2016/SVG/main" r:embed="rId230"/>
                </a:ext>
              </a:extLst>
            </a:blip>
            <a:stretch>
              <a:fillRect/>
            </a:stretch>
          </p:blipFill>
          <p:spPr>
            <a:xfrm>
              <a:off x="7399154" y="8520069"/>
              <a:ext cx="872586" cy="748469"/>
            </a:xfrm>
            <a:prstGeom prst="rect">
              <a:avLst/>
            </a:prstGeom>
          </p:spPr>
        </p:pic>
        <p:pic>
          <p:nvPicPr>
            <p:cNvPr id="337" name="Image 114" descr=" ">
              <a:extLst>
                <a:ext uri="{FF2B5EF4-FFF2-40B4-BE49-F238E27FC236}">
                  <a16:creationId xmlns:a16="http://schemas.microsoft.com/office/drawing/2014/main" id="{05823481-1708-62C4-0F94-3784A35D9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1">
              <a:extLst>
                <a:ext uri="{96DAC541-7B7A-43D3-8B79-37D633B846F1}">
                  <asvg:svgBlip xmlns:asvg="http://schemas.microsoft.com/office/drawing/2016/SVG/main" r:embed="rId232"/>
                </a:ext>
              </a:extLst>
            </a:blip>
            <a:stretch>
              <a:fillRect/>
            </a:stretch>
          </p:blipFill>
          <p:spPr>
            <a:xfrm>
              <a:off x="8270692" y="8857667"/>
              <a:ext cx="333277" cy="347842"/>
            </a:xfrm>
            <a:prstGeom prst="rect">
              <a:avLst/>
            </a:prstGeom>
          </p:spPr>
        </p:pic>
        <p:pic>
          <p:nvPicPr>
            <p:cNvPr id="338" name="Image 115" descr=" ">
              <a:extLst>
                <a:ext uri="{FF2B5EF4-FFF2-40B4-BE49-F238E27FC236}">
                  <a16:creationId xmlns:a16="http://schemas.microsoft.com/office/drawing/2014/main" id="{4CCCFD91-472C-89AB-F6EC-EC925075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3">
              <a:extLst>
                <a:ext uri="{96DAC541-7B7A-43D3-8B79-37D633B846F1}">
                  <asvg:svgBlip xmlns:asvg="http://schemas.microsoft.com/office/drawing/2016/SVG/main" r:embed="rId234"/>
                </a:ext>
              </a:extLst>
            </a:blip>
            <a:stretch>
              <a:fillRect/>
            </a:stretch>
          </p:blipFill>
          <p:spPr>
            <a:xfrm>
              <a:off x="8085074" y="8729135"/>
              <a:ext cx="369309" cy="506034"/>
            </a:xfrm>
            <a:prstGeom prst="rect">
              <a:avLst/>
            </a:prstGeom>
          </p:spPr>
        </p:pic>
        <p:pic>
          <p:nvPicPr>
            <p:cNvPr id="339" name="Image 116" descr=" ">
              <a:extLst>
                <a:ext uri="{FF2B5EF4-FFF2-40B4-BE49-F238E27FC236}">
                  <a16:creationId xmlns:a16="http://schemas.microsoft.com/office/drawing/2014/main" id="{CAA75F52-3DC8-A99B-465B-4FA88705D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5">
              <a:extLst>
                <a:ext uri="{96DAC541-7B7A-43D3-8B79-37D633B846F1}">
                  <asvg:svgBlip xmlns:asvg="http://schemas.microsoft.com/office/drawing/2016/SVG/main" r:embed="rId236"/>
                </a:ext>
              </a:extLst>
            </a:blip>
            <a:stretch>
              <a:fillRect/>
            </a:stretch>
          </p:blipFill>
          <p:spPr>
            <a:xfrm>
              <a:off x="8470430" y="8879917"/>
              <a:ext cx="277793" cy="310530"/>
            </a:xfrm>
            <a:prstGeom prst="rect">
              <a:avLst/>
            </a:prstGeom>
          </p:spPr>
        </p:pic>
        <p:pic>
          <p:nvPicPr>
            <p:cNvPr id="340" name="Image 117" descr=" ">
              <a:extLst>
                <a:ext uri="{FF2B5EF4-FFF2-40B4-BE49-F238E27FC236}">
                  <a16:creationId xmlns:a16="http://schemas.microsoft.com/office/drawing/2014/main" id="{AA4968B0-8DE6-105A-C5E3-6EBD2F53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7">
              <a:extLst>
                <a:ext uri="{96DAC541-7B7A-43D3-8B79-37D633B846F1}">
                  <asvg:svgBlip xmlns:asvg="http://schemas.microsoft.com/office/drawing/2016/SVG/main" r:embed="rId238"/>
                </a:ext>
              </a:extLst>
            </a:blip>
            <a:stretch>
              <a:fillRect/>
            </a:stretch>
          </p:blipFill>
          <p:spPr>
            <a:xfrm>
              <a:off x="6771225" y="7876146"/>
              <a:ext cx="676743" cy="288398"/>
            </a:xfrm>
            <a:prstGeom prst="rect">
              <a:avLst/>
            </a:prstGeom>
          </p:spPr>
        </p:pic>
        <p:pic>
          <p:nvPicPr>
            <p:cNvPr id="341" name="Image 118" descr=" ">
              <a:extLst>
                <a:ext uri="{FF2B5EF4-FFF2-40B4-BE49-F238E27FC236}">
                  <a16:creationId xmlns:a16="http://schemas.microsoft.com/office/drawing/2014/main" id="{4C99D1D4-FBAC-C3E1-8110-9D41FFC33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9">
              <a:extLst>
                <a:ext uri="{96DAC541-7B7A-43D3-8B79-37D633B846F1}">
                  <asvg:svgBlip xmlns:asvg="http://schemas.microsoft.com/office/drawing/2016/SVG/main" r:embed="rId240"/>
                </a:ext>
              </a:extLst>
            </a:blip>
            <a:stretch>
              <a:fillRect/>
            </a:stretch>
          </p:blipFill>
          <p:spPr>
            <a:xfrm>
              <a:off x="7114035" y="8151992"/>
              <a:ext cx="216834" cy="139440"/>
            </a:xfrm>
            <a:prstGeom prst="rect">
              <a:avLst/>
            </a:prstGeom>
          </p:spPr>
        </p:pic>
        <p:pic>
          <p:nvPicPr>
            <p:cNvPr id="342" name="Image 119" descr=" ">
              <a:extLst>
                <a:ext uri="{FF2B5EF4-FFF2-40B4-BE49-F238E27FC236}">
                  <a16:creationId xmlns:a16="http://schemas.microsoft.com/office/drawing/2014/main" id="{6D4631E6-3D7E-F126-FC81-57BDC0737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1">
              <a:extLst>
                <a:ext uri="{96DAC541-7B7A-43D3-8B79-37D633B846F1}">
                  <asvg:svgBlip xmlns:asvg="http://schemas.microsoft.com/office/drawing/2016/SVG/main" r:embed="rId242"/>
                </a:ext>
              </a:extLst>
            </a:blip>
            <a:stretch>
              <a:fillRect/>
            </a:stretch>
          </p:blipFill>
          <p:spPr>
            <a:xfrm>
              <a:off x="7750550" y="8143875"/>
              <a:ext cx="196423" cy="142801"/>
            </a:xfrm>
            <a:prstGeom prst="rect">
              <a:avLst/>
            </a:prstGeom>
          </p:spPr>
        </p:pic>
        <p:pic>
          <p:nvPicPr>
            <p:cNvPr id="343" name="Image 120" descr=" ">
              <a:extLst>
                <a:ext uri="{FF2B5EF4-FFF2-40B4-BE49-F238E27FC236}">
                  <a16:creationId xmlns:a16="http://schemas.microsoft.com/office/drawing/2014/main" id="{89D11C85-9418-1AAE-C4F8-DC418DCCF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3">
              <a:extLst>
                <a:ext uri="{96DAC541-7B7A-43D3-8B79-37D633B846F1}">
                  <asvg:svgBlip xmlns:asvg="http://schemas.microsoft.com/office/drawing/2016/SVG/main" r:embed="rId244"/>
                </a:ext>
              </a:extLst>
            </a:blip>
            <a:stretch>
              <a:fillRect/>
            </a:stretch>
          </p:blipFill>
          <p:spPr>
            <a:xfrm>
              <a:off x="8101586" y="12384025"/>
              <a:ext cx="275415" cy="172820"/>
            </a:xfrm>
            <a:prstGeom prst="rect">
              <a:avLst/>
            </a:prstGeom>
          </p:spPr>
        </p:pic>
        <p:pic>
          <p:nvPicPr>
            <p:cNvPr id="344" name="Image 121" descr=" ">
              <a:extLst>
                <a:ext uri="{FF2B5EF4-FFF2-40B4-BE49-F238E27FC236}">
                  <a16:creationId xmlns:a16="http://schemas.microsoft.com/office/drawing/2014/main" id="{23A9AFF3-FDED-3ABA-9BBD-3FCEF78C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5">
              <a:extLst>
                <a:ext uri="{96DAC541-7B7A-43D3-8B79-37D633B846F1}">
                  <asvg:svgBlip xmlns:asvg="http://schemas.microsoft.com/office/drawing/2016/SVG/main" r:embed="rId246"/>
                </a:ext>
              </a:extLst>
            </a:blip>
            <a:stretch>
              <a:fillRect/>
            </a:stretch>
          </p:blipFill>
          <p:spPr>
            <a:xfrm>
              <a:off x="6377527" y="9120429"/>
              <a:ext cx="1013890" cy="468188"/>
            </a:xfrm>
            <a:prstGeom prst="rect">
              <a:avLst/>
            </a:prstGeom>
          </p:spPr>
        </p:pic>
        <p:pic>
          <p:nvPicPr>
            <p:cNvPr id="345" name="Image 122" descr=" ">
              <a:extLst>
                <a:ext uri="{FF2B5EF4-FFF2-40B4-BE49-F238E27FC236}">
                  <a16:creationId xmlns:a16="http://schemas.microsoft.com/office/drawing/2014/main" id="{DE7ED28E-417A-8ACE-B54B-0B8E7090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7">
              <a:extLst>
                <a:ext uri="{96DAC541-7B7A-43D3-8B79-37D633B846F1}">
                  <asvg:svgBlip xmlns:asvg="http://schemas.microsoft.com/office/drawing/2016/SVG/main" r:embed="rId248"/>
                </a:ext>
              </a:extLst>
            </a:blip>
            <a:stretch>
              <a:fillRect/>
            </a:stretch>
          </p:blipFill>
          <p:spPr>
            <a:xfrm>
              <a:off x="7440398" y="2782714"/>
              <a:ext cx="3531227" cy="2656663"/>
            </a:xfrm>
            <a:prstGeom prst="rect">
              <a:avLst/>
            </a:prstGeom>
          </p:spPr>
        </p:pic>
        <p:pic>
          <p:nvPicPr>
            <p:cNvPr id="346" name="Image 123" descr=" ">
              <a:extLst>
                <a:ext uri="{FF2B5EF4-FFF2-40B4-BE49-F238E27FC236}">
                  <a16:creationId xmlns:a16="http://schemas.microsoft.com/office/drawing/2014/main" id="{3DBDCC03-3094-FB4F-C078-F00677CD6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9">
              <a:extLst>
                <a:ext uri="{96DAC541-7B7A-43D3-8B79-37D633B846F1}">
                  <asvg:svgBlip xmlns:asvg="http://schemas.microsoft.com/office/drawing/2016/SVG/main" r:embed="rId250"/>
                </a:ext>
              </a:extLst>
            </a:blip>
            <a:stretch>
              <a:fillRect/>
            </a:stretch>
          </p:blipFill>
          <p:spPr>
            <a:xfrm>
              <a:off x="9402586" y="12604204"/>
              <a:ext cx="215141" cy="171066"/>
            </a:xfrm>
            <a:prstGeom prst="rect">
              <a:avLst/>
            </a:prstGeom>
          </p:spPr>
        </p:pic>
        <p:pic>
          <p:nvPicPr>
            <p:cNvPr id="347" name="Image 124" descr=" ">
              <a:extLst>
                <a:ext uri="{FF2B5EF4-FFF2-40B4-BE49-F238E27FC236}">
                  <a16:creationId xmlns:a16="http://schemas.microsoft.com/office/drawing/2014/main" id="{79F9D983-4495-9387-525A-AF743FFC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1">
              <a:extLst>
                <a:ext uri="{96DAC541-7B7A-43D3-8B79-37D633B846F1}">
                  <asvg:svgBlip xmlns:asvg="http://schemas.microsoft.com/office/drawing/2016/SVG/main" r:embed="rId252"/>
                </a:ext>
              </a:extLst>
            </a:blip>
            <a:stretch>
              <a:fillRect/>
            </a:stretch>
          </p:blipFill>
          <p:spPr>
            <a:xfrm>
              <a:off x="3587988" y="2842462"/>
              <a:ext cx="5082161" cy="3927140"/>
            </a:xfrm>
            <a:prstGeom prst="rect">
              <a:avLst/>
            </a:prstGeom>
          </p:spPr>
        </p:pic>
        <p:pic>
          <p:nvPicPr>
            <p:cNvPr id="348" name="Image 125" descr=" ">
              <a:extLst>
                <a:ext uri="{FF2B5EF4-FFF2-40B4-BE49-F238E27FC236}">
                  <a16:creationId xmlns:a16="http://schemas.microsoft.com/office/drawing/2014/main" id="{0D2AE740-0D8D-01CB-B8BF-F5EA1B930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3">
              <a:extLst>
                <a:ext uri="{96DAC541-7B7A-43D3-8B79-37D633B846F1}">
                  <asvg:svgBlip xmlns:asvg="http://schemas.microsoft.com/office/drawing/2016/SVG/main" r:embed="rId254"/>
                </a:ext>
              </a:extLst>
            </a:blip>
            <a:stretch>
              <a:fillRect/>
            </a:stretch>
          </p:blipFill>
          <p:spPr>
            <a:xfrm>
              <a:off x="2529785" y="6165726"/>
              <a:ext cx="5333924" cy="2064736"/>
            </a:xfrm>
            <a:prstGeom prst="rect">
              <a:avLst/>
            </a:prstGeom>
          </p:spPr>
        </p:pic>
        <p:pic>
          <p:nvPicPr>
            <p:cNvPr id="349" name="Image 126" descr=" ">
              <a:extLst>
                <a:ext uri="{FF2B5EF4-FFF2-40B4-BE49-F238E27FC236}">
                  <a16:creationId xmlns:a16="http://schemas.microsoft.com/office/drawing/2014/main" id="{71BA6C95-BB86-5705-C4E3-B2118E33A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5">
              <a:extLst>
                <a:ext uri="{96DAC541-7B7A-43D3-8B79-37D633B846F1}">
                  <asvg:svgBlip xmlns:asvg="http://schemas.microsoft.com/office/drawing/2016/SVG/main" r:embed="rId256"/>
                </a:ext>
              </a:extLst>
            </a:blip>
            <a:stretch>
              <a:fillRect/>
            </a:stretch>
          </p:blipFill>
          <p:spPr>
            <a:xfrm>
              <a:off x="2077717" y="4282157"/>
              <a:ext cx="2249335" cy="1589608"/>
            </a:xfrm>
            <a:prstGeom prst="rect">
              <a:avLst/>
            </a:prstGeom>
          </p:spPr>
        </p:pic>
        <p:pic>
          <p:nvPicPr>
            <p:cNvPr id="350" name="Image 127" descr=" ">
              <a:extLst>
                <a:ext uri="{FF2B5EF4-FFF2-40B4-BE49-F238E27FC236}">
                  <a16:creationId xmlns:a16="http://schemas.microsoft.com/office/drawing/2014/main" id="{8CFD0355-FDE8-671E-6487-6E092B81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7">
              <a:extLst>
                <a:ext uri="{96DAC541-7B7A-43D3-8B79-37D633B846F1}">
                  <asvg:svgBlip xmlns:asvg="http://schemas.microsoft.com/office/drawing/2016/SVG/main" r:embed="rId258"/>
                </a:ext>
              </a:extLst>
            </a:blip>
            <a:stretch>
              <a:fillRect/>
            </a:stretch>
          </p:blipFill>
          <p:spPr>
            <a:xfrm>
              <a:off x="2106160" y="5827148"/>
              <a:ext cx="139710" cy="143483"/>
            </a:xfrm>
            <a:prstGeom prst="rect">
              <a:avLst/>
            </a:prstGeom>
          </p:spPr>
        </p:pic>
        <p:pic>
          <p:nvPicPr>
            <p:cNvPr id="351" name="Image 128" descr=" ">
              <a:extLst>
                <a:ext uri="{FF2B5EF4-FFF2-40B4-BE49-F238E27FC236}">
                  <a16:creationId xmlns:a16="http://schemas.microsoft.com/office/drawing/2014/main" id="{C3495549-7304-2728-C341-A96C268A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9">
              <a:extLst>
                <a:ext uri="{96DAC541-7B7A-43D3-8B79-37D633B846F1}">
                  <asvg:svgBlip xmlns:asvg="http://schemas.microsoft.com/office/drawing/2016/SVG/main" r:embed="rId260"/>
                </a:ext>
              </a:extLst>
            </a:blip>
            <a:stretch>
              <a:fillRect/>
            </a:stretch>
          </p:blipFill>
          <p:spPr>
            <a:xfrm>
              <a:off x="2244643" y="5758315"/>
              <a:ext cx="187466" cy="137151"/>
            </a:xfrm>
            <a:prstGeom prst="rect">
              <a:avLst/>
            </a:prstGeom>
          </p:spPr>
        </p:pic>
        <p:pic>
          <p:nvPicPr>
            <p:cNvPr id="352" name="Image 129" descr=" ">
              <a:extLst>
                <a:ext uri="{FF2B5EF4-FFF2-40B4-BE49-F238E27FC236}">
                  <a16:creationId xmlns:a16="http://schemas.microsoft.com/office/drawing/2014/main" id="{69AA1D7D-1481-CABC-DCBB-804DD76C8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1">
              <a:extLst>
                <a:ext uri="{96DAC541-7B7A-43D3-8B79-37D633B846F1}">
                  <asvg:svgBlip xmlns:asvg="http://schemas.microsoft.com/office/drawing/2016/SVG/main" r:embed="rId262"/>
                </a:ext>
              </a:extLst>
            </a:blip>
            <a:stretch>
              <a:fillRect/>
            </a:stretch>
          </p:blipFill>
          <p:spPr>
            <a:xfrm>
              <a:off x="2817293" y="5459611"/>
              <a:ext cx="250042" cy="240698"/>
            </a:xfrm>
            <a:prstGeom prst="rect">
              <a:avLst/>
            </a:prstGeom>
          </p:spPr>
        </p:pic>
        <p:pic>
          <p:nvPicPr>
            <p:cNvPr id="353" name="Image 130" descr=" ">
              <a:extLst>
                <a:ext uri="{FF2B5EF4-FFF2-40B4-BE49-F238E27FC236}">
                  <a16:creationId xmlns:a16="http://schemas.microsoft.com/office/drawing/2014/main" id="{CA564FA5-68C0-97CF-5B40-90BAC76DC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3">
              <a:extLst>
                <a:ext uri="{96DAC541-7B7A-43D3-8B79-37D633B846F1}">
                  <asvg:svgBlip xmlns:asvg="http://schemas.microsoft.com/office/drawing/2016/SVG/main" r:embed="rId264"/>
                </a:ext>
              </a:extLst>
            </a:blip>
            <a:stretch>
              <a:fillRect/>
            </a:stretch>
          </p:blipFill>
          <p:spPr>
            <a:xfrm>
              <a:off x="2112586" y="5313096"/>
              <a:ext cx="195509" cy="149758"/>
            </a:xfrm>
            <a:prstGeom prst="rect">
              <a:avLst/>
            </a:prstGeom>
          </p:spPr>
        </p:pic>
        <p:pic>
          <p:nvPicPr>
            <p:cNvPr id="354" name="Image 131" descr=" ">
              <a:extLst>
                <a:ext uri="{FF2B5EF4-FFF2-40B4-BE49-F238E27FC236}">
                  <a16:creationId xmlns:a16="http://schemas.microsoft.com/office/drawing/2014/main" id="{A5DF6E23-BD23-0675-C705-5E89F99D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5">
              <a:extLst>
                <a:ext uri="{96DAC541-7B7A-43D3-8B79-37D633B846F1}">
                  <asvg:svgBlip xmlns:asvg="http://schemas.microsoft.com/office/drawing/2016/SVG/main" r:embed="rId266"/>
                </a:ext>
              </a:extLst>
            </a:blip>
            <a:stretch>
              <a:fillRect/>
            </a:stretch>
          </p:blipFill>
          <p:spPr>
            <a:xfrm>
              <a:off x="11027604" y="6563469"/>
              <a:ext cx="811208" cy="610400"/>
            </a:xfrm>
            <a:prstGeom prst="rect">
              <a:avLst/>
            </a:prstGeom>
          </p:spPr>
        </p:pic>
        <p:pic>
          <p:nvPicPr>
            <p:cNvPr id="355" name="Image 132" descr=" ">
              <a:extLst>
                <a:ext uri="{FF2B5EF4-FFF2-40B4-BE49-F238E27FC236}">
                  <a16:creationId xmlns:a16="http://schemas.microsoft.com/office/drawing/2014/main" id="{504CC273-048F-4327-AD6D-3D0B25E3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7">
              <a:extLst>
                <a:ext uri="{96DAC541-7B7A-43D3-8B79-37D633B846F1}">
                  <asvg:svgBlip xmlns:asvg="http://schemas.microsoft.com/office/drawing/2016/SVG/main" r:embed="rId268"/>
                </a:ext>
              </a:extLst>
            </a:blip>
            <a:stretch>
              <a:fillRect/>
            </a:stretch>
          </p:blipFill>
          <p:spPr>
            <a:xfrm>
              <a:off x="12272400" y="6342813"/>
              <a:ext cx="290059" cy="204694"/>
            </a:xfrm>
            <a:prstGeom prst="rect">
              <a:avLst/>
            </a:prstGeom>
          </p:spPr>
        </p:pic>
        <p:pic>
          <p:nvPicPr>
            <p:cNvPr id="356" name="Image 133" descr=" ">
              <a:extLst>
                <a:ext uri="{FF2B5EF4-FFF2-40B4-BE49-F238E27FC236}">
                  <a16:creationId xmlns:a16="http://schemas.microsoft.com/office/drawing/2014/main" id="{859A45E0-1C51-C260-A905-2FE4DD0F7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9">
              <a:extLst>
                <a:ext uri="{96DAC541-7B7A-43D3-8B79-37D633B846F1}">
                  <asvg:svgBlip xmlns:asvg="http://schemas.microsoft.com/office/drawing/2016/SVG/main" r:embed="rId270"/>
                </a:ext>
              </a:extLst>
            </a:blip>
            <a:stretch>
              <a:fillRect/>
            </a:stretch>
          </p:blipFill>
          <p:spPr>
            <a:xfrm>
              <a:off x="12659343" y="6696906"/>
              <a:ext cx="456814" cy="544606"/>
            </a:xfrm>
            <a:prstGeom prst="rect">
              <a:avLst/>
            </a:prstGeom>
          </p:spPr>
        </p:pic>
        <p:pic>
          <p:nvPicPr>
            <p:cNvPr id="357" name="Image 134" descr=" ">
              <a:extLst>
                <a:ext uri="{FF2B5EF4-FFF2-40B4-BE49-F238E27FC236}">
                  <a16:creationId xmlns:a16="http://schemas.microsoft.com/office/drawing/2014/main" id="{60F8F01F-ABF0-0157-470D-6E3BBF94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1">
              <a:extLst>
                <a:ext uri="{96DAC541-7B7A-43D3-8B79-37D633B846F1}">
                  <asvg:svgBlip xmlns:asvg="http://schemas.microsoft.com/office/drawing/2016/SVG/main" r:embed="rId272"/>
                </a:ext>
              </a:extLst>
            </a:blip>
            <a:stretch>
              <a:fillRect/>
            </a:stretch>
          </p:blipFill>
          <p:spPr>
            <a:xfrm>
              <a:off x="13330009" y="7087518"/>
              <a:ext cx="230778" cy="174761"/>
            </a:xfrm>
            <a:prstGeom prst="rect">
              <a:avLst/>
            </a:prstGeom>
          </p:spPr>
        </p:pic>
        <p:pic>
          <p:nvPicPr>
            <p:cNvPr id="358" name="Image 135" descr=" ">
              <a:extLst>
                <a:ext uri="{FF2B5EF4-FFF2-40B4-BE49-F238E27FC236}">
                  <a16:creationId xmlns:a16="http://schemas.microsoft.com/office/drawing/2014/main" id="{7AE40A6E-DE6E-8184-954B-3B7ED8B1F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3">
              <a:extLst>
                <a:ext uri="{96DAC541-7B7A-43D3-8B79-37D633B846F1}">
                  <asvg:svgBlip xmlns:asvg="http://schemas.microsoft.com/office/drawing/2016/SVG/main" r:embed="rId274"/>
                </a:ext>
              </a:extLst>
            </a:blip>
            <a:stretch>
              <a:fillRect/>
            </a:stretch>
          </p:blipFill>
          <p:spPr>
            <a:xfrm>
              <a:off x="10189430" y="4749490"/>
              <a:ext cx="694680" cy="389675"/>
            </a:xfrm>
            <a:prstGeom prst="rect">
              <a:avLst/>
            </a:prstGeom>
          </p:spPr>
        </p:pic>
        <p:pic>
          <p:nvPicPr>
            <p:cNvPr id="359" name="Image 136" descr=" ">
              <a:extLst>
                <a:ext uri="{FF2B5EF4-FFF2-40B4-BE49-F238E27FC236}">
                  <a16:creationId xmlns:a16="http://schemas.microsoft.com/office/drawing/2014/main" id="{A301E8BF-5F81-AF76-084B-9E4C49242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5">
              <a:extLst>
                <a:ext uri="{96DAC541-7B7A-43D3-8B79-37D633B846F1}">
                  <asvg:svgBlip xmlns:asvg="http://schemas.microsoft.com/office/drawing/2016/SVG/main" r:embed="rId276"/>
                </a:ext>
              </a:extLst>
            </a:blip>
            <a:stretch>
              <a:fillRect/>
            </a:stretch>
          </p:blipFill>
          <p:spPr>
            <a:xfrm>
              <a:off x="10966863" y="5728345"/>
              <a:ext cx="334121" cy="376225"/>
            </a:xfrm>
            <a:prstGeom prst="rect">
              <a:avLst/>
            </a:prstGeom>
          </p:spPr>
        </p:pic>
        <p:pic>
          <p:nvPicPr>
            <p:cNvPr id="360" name="Image 137" descr=" ">
              <a:extLst>
                <a:ext uri="{FF2B5EF4-FFF2-40B4-BE49-F238E27FC236}">
                  <a16:creationId xmlns:a16="http://schemas.microsoft.com/office/drawing/2014/main" id="{B2FFBFBC-494C-20C2-8C07-CCE4477AB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7">
              <a:extLst>
                <a:ext uri="{96DAC541-7B7A-43D3-8B79-37D633B846F1}">
                  <asvg:svgBlip xmlns:asvg="http://schemas.microsoft.com/office/drawing/2016/SVG/main" r:embed="rId278"/>
                </a:ext>
              </a:extLst>
            </a:blip>
            <a:stretch>
              <a:fillRect/>
            </a:stretch>
          </p:blipFill>
          <p:spPr>
            <a:xfrm>
              <a:off x="11095699" y="5270432"/>
              <a:ext cx="656616" cy="950354"/>
            </a:xfrm>
            <a:prstGeom prst="rect">
              <a:avLst/>
            </a:prstGeom>
          </p:spPr>
        </p:pic>
        <p:pic>
          <p:nvPicPr>
            <p:cNvPr id="361" name="Image 138" descr=" ">
              <a:extLst>
                <a:ext uri="{FF2B5EF4-FFF2-40B4-BE49-F238E27FC236}">
                  <a16:creationId xmlns:a16="http://schemas.microsoft.com/office/drawing/2014/main" id="{7B9EC5F2-A227-BFF3-C70A-FF5ADF13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9">
              <a:extLst>
                <a:ext uri="{96DAC541-7B7A-43D3-8B79-37D633B846F1}">
                  <asvg:svgBlip xmlns:asvg="http://schemas.microsoft.com/office/drawing/2016/SVG/main" r:embed="rId280"/>
                </a:ext>
              </a:extLst>
            </a:blip>
            <a:stretch>
              <a:fillRect/>
            </a:stretch>
          </p:blipFill>
          <p:spPr>
            <a:xfrm>
              <a:off x="11095699" y="5270432"/>
              <a:ext cx="656616" cy="950354"/>
            </a:xfrm>
            <a:prstGeom prst="rect">
              <a:avLst/>
            </a:prstGeom>
          </p:spPr>
        </p:pic>
        <p:pic>
          <p:nvPicPr>
            <p:cNvPr id="362" name="Image 139" descr=" ">
              <a:extLst>
                <a:ext uri="{FF2B5EF4-FFF2-40B4-BE49-F238E27FC236}">
                  <a16:creationId xmlns:a16="http://schemas.microsoft.com/office/drawing/2014/main" id="{193379F8-3D7C-9217-38F8-0A1E2A429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1">
              <a:extLst>
                <a:ext uri="{96DAC541-7B7A-43D3-8B79-37D633B846F1}">
                  <asvg:svgBlip xmlns:asvg="http://schemas.microsoft.com/office/drawing/2016/SVG/main" r:embed="rId282"/>
                </a:ext>
              </a:extLst>
            </a:blip>
            <a:stretch>
              <a:fillRect/>
            </a:stretch>
          </p:blipFill>
          <p:spPr>
            <a:xfrm>
              <a:off x="12003037" y="5519254"/>
              <a:ext cx="360361" cy="348698"/>
            </a:xfrm>
            <a:prstGeom prst="rect">
              <a:avLst/>
            </a:prstGeom>
          </p:spPr>
        </p:pic>
        <p:pic>
          <p:nvPicPr>
            <p:cNvPr id="363" name="Image 140" descr=" ">
              <a:extLst>
                <a:ext uri="{FF2B5EF4-FFF2-40B4-BE49-F238E27FC236}">
                  <a16:creationId xmlns:a16="http://schemas.microsoft.com/office/drawing/2014/main" id="{DDCD697F-2A63-15E6-FE51-0D98A80B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3">
              <a:extLst>
                <a:ext uri="{96DAC541-7B7A-43D3-8B79-37D633B846F1}">
                  <asvg:svgBlip xmlns:asvg="http://schemas.microsoft.com/office/drawing/2016/SVG/main" r:embed="rId284"/>
                </a:ext>
              </a:extLst>
            </a:blip>
            <a:stretch>
              <a:fillRect/>
            </a:stretch>
          </p:blipFill>
          <p:spPr>
            <a:xfrm>
              <a:off x="12182581" y="4500079"/>
              <a:ext cx="800014" cy="1309160"/>
            </a:xfrm>
            <a:prstGeom prst="rect">
              <a:avLst/>
            </a:prstGeom>
          </p:spPr>
        </p:pic>
        <p:pic>
          <p:nvPicPr>
            <p:cNvPr id="364" name="Image 141" descr=" ">
              <a:extLst>
                <a:ext uri="{FF2B5EF4-FFF2-40B4-BE49-F238E27FC236}">
                  <a16:creationId xmlns:a16="http://schemas.microsoft.com/office/drawing/2014/main" id="{DA6BAC37-8E7C-02D7-6D81-AE7583F9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5">
              <a:extLst>
                <a:ext uri="{96DAC541-7B7A-43D3-8B79-37D633B846F1}">
                  <asvg:svgBlip xmlns:asvg="http://schemas.microsoft.com/office/drawing/2016/SVG/main" r:embed="rId286"/>
                </a:ext>
              </a:extLst>
            </a:blip>
            <a:stretch>
              <a:fillRect/>
            </a:stretch>
          </p:blipFill>
          <p:spPr>
            <a:xfrm>
              <a:off x="12762826" y="5359264"/>
              <a:ext cx="439110" cy="269019"/>
            </a:xfrm>
            <a:prstGeom prst="rect">
              <a:avLst/>
            </a:prstGeom>
          </p:spPr>
        </p:pic>
        <p:pic>
          <p:nvPicPr>
            <p:cNvPr id="365" name="Image 142" descr=" ">
              <a:extLst>
                <a:ext uri="{FF2B5EF4-FFF2-40B4-BE49-F238E27FC236}">
                  <a16:creationId xmlns:a16="http://schemas.microsoft.com/office/drawing/2014/main" id="{F7B61ABB-5469-7BB8-07DC-F9B2C0512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7">
              <a:extLst>
                <a:ext uri="{96DAC541-7B7A-43D3-8B79-37D633B846F1}">
                  <asvg:svgBlip xmlns:asvg="http://schemas.microsoft.com/office/drawing/2016/SVG/main" r:embed="rId288"/>
                </a:ext>
              </a:extLst>
            </a:blip>
            <a:stretch>
              <a:fillRect/>
            </a:stretch>
          </p:blipFill>
          <p:spPr>
            <a:xfrm>
              <a:off x="13405769" y="8922817"/>
              <a:ext cx="553790" cy="648252"/>
            </a:xfrm>
            <a:prstGeom prst="rect">
              <a:avLst/>
            </a:prstGeom>
          </p:spPr>
        </p:pic>
        <p:pic>
          <p:nvPicPr>
            <p:cNvPr id="366" name="Image 143" descr=" ">
              <a:extLst>
                <a:ext uri="{FF2B5EF4-FFF2-40B4-BE49-F238E27FC236}">
                  <a16:creationId xmlns:a16="http://schemas.microsoft.com/office/drawing/2014/main" id="{EB9C9810-AF28-A904-E723-BB14CF2E9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9">
              <a:extLst>
                <a:ext uri="{96DAC541-7B7A-43D3-8B79-37D633B846F1}">
                  <asvg:svgBlip xmlns:asvg="http://schemas.microsoft.com/office/drawing/2016/SVG/main" r:embed="rId290"/>
                </a:ext>
              </a:extLst>
            </a:blip>
            <a:stretch>
              <a:fillRect/>
            </a:stretch>
          </p:blipFill>
          <p:spPr>
            <a:xfrm>
              <a:off x="13158122" y="8963192"/>
              <a:ext cx="408687" cy="416768"/>
            </a:xfrm>
            <a:prstGeom prst="rect">
              <a:avLst/>
            </a:prstGeom>
          </p:spPr>
        </p:pic>
        <p:pic>
          <p:nvPicPr>
            <p:cNvPr id="367" name="Image 144" descr=" ">
              <a:extLst>
                <a:ext uri="{FF2B5EF4-FFF2-40B4-BE49-F238E27FC236}">
                  <a16:creationId xmlns:a16="http://schemas.microsoft.com/office/drawing/2014/main" id="{8AA00919-5301-3CF1-EC40-A70F70EDF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1">
              <a:extLst>
                <a:ext uri="{96DAC541-7B7A-43D3-8B79-37D633B846F1}">
                  <asvg:svgBlip xmlns:asvg="http://schemas.microsoft.com/office/drawing/2016/SVG/main" r:embed="rId292"/>
                </a:ext>
              </a:extLst>
            </a:blip>
            <a:stretch>
              <a:fillRect/>
            </a:stretch>
          </p:blipFill>
          <p:spPr>
            <a:xfrm>
              <a:off x="14667140" y="6438962"/>
              <a:ext cx="1075985" cy="681906"/>
            </a:xfrm>
            <a:prstGeom prst="rect">
              <a:avLst/>
            </a:prstGeom>
          </p:spPr>
        </p:pic>
        <p:pic>
          <p:nvPicPr>
            <p:cNvPr id="368" name="Image 145" descr=" ">
              <a:extLst>
                <a:ext uri="{FF2B5EF4-FFF2-40B4-BE49-F238E27FC236}">
                  <a16:creationId xmlns:a16="http://schemas.microsoft.com/office/drawing/2014/main" id="{9FF63292-C517-5E4E-327F-039F78D7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3">
              <a:extLst>
                <a:ext uri="{96DAC541-7B7A-43D3-8B79-37D633B846F1}">
                  <asvg:svgBlip xmlns:asvg="http://schemas.microsoft.com/office/drawing/2016/SVG/main" r:embed="rId294"/>
                </a:ext>
              </a:extLst>
            </a:blip>
            <a:stretch>
              <a:fillRect/>
            </a:stretch>
          </p:blipFill>
          <p:spPr>
            <a:xfrm>
              <a:off x="11831950" y="3203606"/>
              <a:ext cx="1541897" cy="2386211"/>
            </a:xfrm>
            <a:prstGeom prst="rect">
              <a:avLst/>
            </a:prstGeom>
          </p:spPr>
        </p:pic>
        <p:pic>
          <p:nvPicPr>
            <p:cNvPr id="369" name="Image 146" descr=" ">
              <a:extLst>
                <a:ext uri="{FF2B5EF4-FFF2-40B4-BE49-F238E27FC236}">
                  <a16:creationId xmlns:a16="http://schemas.microsoft.com/office/drawing/2014/main" id="{6B22008F-9993-1846-F44E-B5071879C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5">
              <a:extLst>
                <a:ext uri="{96DAC541-7B7A-43D3-8B79-37D633B846F1}">
                  <asvg:svgBlip xmlns:asvg="http://schemas.microsoft.com/office/drawing/2016/SVG/main" r:embed="rId296"/>
                </a:ext>
              </a:extLst>
            </a:blip>
            <a:stretch>
              <a:fillRect/>
            </a:stretch>
          </p:blipFill>
          <p:spPr>
            <a:xfrm>
              <a:off x="22078593" y="5036871"/>
              <a:ext cx="275584" cy="155060"/>
            </a:xfrm>
            <a:prstGeom prst="rect">
              <a:avLst/>
            </a:prstGeom>
          </p:spPr>
        </p:pic>
        <p:pic>
          <p:nvPicPr>
            <p:cNvPr id="370" name="Image 147" descr=" ">
              <a:extLst>
                <a:ext uri="{FF2B5EF4-FFF2-40B4-BE49-F238E27FC236}">
                  <a16:creationId xmlns:a16="http://schemas.microsoft.com/office/drawing/2014/main" id="{F9293241-BC72-B837-BEF5-21DE90D1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7">
              <a:extLst>
                <a:ext uri="{96DAC541-7B7A-43D3-8B79-37D633B846F1}">
                  <asvg:svgBlip xmlns:asvg="http://schemas.microsoft.com/office/drawing/2016/SVG/main" r:embed="rId298"/>
                </a:ext>
              </a:extLst>
            </a:blip>
            <a:stretch>
              <a:fillRect/>
            </a:stretch>
          </p:blipFill>
          <p:spPr>
            <a:xfrm>
              <a:off x="18752703" y="6459525"/>
              <a:ext cx="1052691" cy="1043663"/>
            </a:xfrm>
            <a:prstGeom prst="rect">
              <a:avLst/>
            </a:prstGeom>
          </p:spPr>
        </p:pic>
        <p:pic>
          <p:nvPicPr>
            <p:cNvPr id="371" name="Image 148" descr=" ">
              <a:extLst>
                <a:ext uri="{FF2B5EF4-FFF2-40B4-BE49-F238E27FC236}">
                  <a16:creationId xmlns:a16="http://schemas.microsoft.com/office/drawing/2014/main" id="{8D500939-9E05-2B2F-D1FE-A6DA49A9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9">
              <a:extLst>
                <a:ext uri="{96DAC541-7B7A-43D3-8B79-37D633B846F1}">
                  <asvg:svgBlip xmlns:asvg="http://schemas.microsoft.com/office/drawing/2016/SVG/main" r:embed="rId300"/>
                </a:ext>
              </a:extLst>
            </a:blip>
            <a:stretch>
              <a:fillRect/>
            </a:stretch>
          </p:blipFill>
          <p:spPr>
            <a:xfrm>
              <a:off x="15681977" y="5867326"/>
              <a:ext cx="3457623" cy="2403754"/>
            </a:xfrm>
            <a:prstGeom prst="rect">
              <a:avLst/>
            </a:prstGeom>
          </p:spPr>
        </p:pic>
        <p:pic>
          <p:nvPicPr>
            <p:cNvPr id="372" name="Image 149" descr=" ">
              <a:extLst>
                <a:ext uri="{FF2B5EF4-FFF2-40B4-BE49-F238E27FC236}">
                  <a16:creationId xmlns:a16="http://schemas.microsoft.com/office/drawing/2014/main" id="{3E96AD07-5EE8-C6E3-2977-CDE0740B2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1">
              <a:extLst>
                <a:ext uri="{96DAC541-7B7A-43D3-8B79-37D633B846F1}">
                  <asvg:svgBlip xmlns:asvg="http://schemas.microsoft.com/office/drawing/2016/SVG/main" r:embed="rId302"/>
                </a:ext>
              </a:extLst>
            </a:blip>
            <a:stretch>
              <a:fillRect/>
            </a:stretch>
          </p:blipFill>
          <p:spPr>
            <a:xfrm>
              <a:off x="18053886" y="8159297"/>
              <a:ext cx="623370" cy="848147"/>
            </a:xfrm>
            <a:prstGeom prst="rect">
              <a:avLst/>
            </a:prstGeom>
          </p:spPr>
        </p:pic>
        <p:pic>
          <p:nvPicPr>
            <p:cNvPr id="373" name="Image 150" descr=" ">
              <a:extLst>
                <a:ext uri="{FF2B5EF4-FFF2-40B4-BE49-F238E27FC236}">
                  <a16:creationId xmlns:a16="http://schemas.microsoft.com/office/drawing/2014/main" id="{8A41CFA1-22E2-3E4F-812A-C43015604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3">
              <a:extLst>
                <a:ext uri="{96DAC541-7B7A-43D3-8B79-37D633B846F1}">
                  <asvg:svgBlip xmlns:asvg="http://schemas.microsoft.com/office/drawing/2016/SVG/main" r:embed="rId304"/>
                </a:ext>
              </a:extLst>
            </a:blip>
            <a:stretch>
              <a:fillRect/>
            </a:stretch>
          </p:blipFill>
          <p:spPr>
            <a:xfrm>
              <a:off x="19386117" y="9370070"/>
              <a:ext cx="795443" cy="552586"/>
            </a:xfrm>
            <a:prstGeom prst="rect">
              <a:avLst/>
            </a:prstGeom>
          </p:spPr>
        </p:pic>
        <p:pic>
          <p:nvPicPr>
            <p:cNvPr id="374" name="Image 151" descr=" ">
              <a:extLst>
                <a:ext uri="{FF2B5EF4-FFF2-40B4-BE49-F238E27FC236}">
                  <a16:creationId xmlns:a16="http://schemas.microsoft.com/office/drawing/2014/main" id="{2E3379AB-EF37-B11B-C774-FF5183618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5">
              <a:extLst>
                <a:ext uri="{96DAC541-7B7A-43D3-8B79-37D633B846F1}">
                  <asvg:svgBlip xmlns:asvg="http://schemas.microsoft.com/office/drawing/2016/SVG/main" r:embed="rId306"/>
                </a:ext>
              </a:extLst>
            </a:blip>
            <a:stretch>
              <a:fillRect/>
            </a:stretch>
          </p:blipFill>
          <p:spPr>
            <a:xfrm>
              <a:off x="16004856" y="8666187"/>
              <a:ext cx="218284" cy="316055"/>
            </a:xfrm>
            <a:prstGeom prst="rect">
              <a:avLst/>
            </a:prstGeom>
          </p:spPr>
        </p:pic>
        <p:pic>
          <p:nvPicPr>
            <p:cNvPr id="375" name="Image 152" descr=" ">
              <a:extLst>
                <a:ext uri="{FF2B5EF4-FFF2-40B4-BE49-F238E27FC236}">
                  <a16:creationId xmlns:a16="http://schemas.microsoft.com/office/drawing/2014/main" id="{C67F70EA-8760-C2F9-3E75-E11BC3880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7">
              <a:extLst>
                <a:ext uri="{96DAC541-7B7A-43D3-8B79-37D633B846F1}">
                  <asvg:svgBlip xmlns:asvg="http://schemas.microsoft.com/office/drawing/2016/SVG/main" r:embed="rId308"/>
                </a:ext>
              </a:extLst>
            </a:blip>
            <a:stretch>
              <a:fillRect/>
            </a:stretch>
          </p:blipFill>
          <p:spPr>
            <a:xfrm>
              <a:off x="13926996" y="9877828"/>
              <a:ext cx="506411" cy="896014"/>
            </a:xfrm>
            <a:prstGeom prst="rect">
              <a:avLst/>
            </a:prstGeom>
          </p:spPr>
        </p:pic>
        <p:pic>
          <p:nvPicPr>
            <p:cNvPr id="376" name="Image 153" descr=" ">
              <a:extLst>
                <a:ext uri="{FF2B5EF4-FFF2-40B4-BE49-F238E27FC236}">
                  <a16:creationId xmlns:a16="http://schemas.microsoft.com/office/drawing/2014/main" id="{072CFED2-1E3B-4444-58C5-886F541D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9">
              <a:extLst>
                <a:ext uri="{96DAC541-7B7A-43D3-8B79-37D633B846F1}">
                  <asvg:svgBlip xmlns:asvg="http://schemas.microsoft.com/office/drawing/2016/SVG/main" r:embed="rId310"/>
                </a:ext>
              </a:extLst>
            </a:blip>
            <a:stretch>
              <a:fillRect/>
            </a:stretch>
          </p:blipFill>
          <p:spPr>
            <a:xfrm>
              <a:off x="13904040" y="8118351"/>
              <a:ext cx="767491" cy="495610"/>
            </a:xfrm>
            <a:prstGeom prst="rect">
              <a:avLst/>
            </a:prstGeom>
          </p:spPr>
        </p:pic>
        <p:pic>
          <p:nvPicPr>
            <p:cNvPr id="377" name="Image 154" descr=" ">
              <a:extLst>
                <a:ext uri="{FF2B5EF4-FFF2-40B4-BE49-F238E27FC236}">
                  <a16:creationId xmlns:a16="http://schemas.microsoft.com/office/drawing/2014/main" id="{6972474A-0F64-DDB2-A72B-588647F9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1">
              <a:extLst>
                <a:ext uri="{96DAC541-7B7A-43D3-8B79-37D633B846F1}">
                  <asvg:svgBlip xmlns:asvg="http://schemas.microsoft.com/office/drawing/2016/SVG/main" r:embed="rId312"/>
                </a:ext>
              </a:extLst>
            </a:blip>
            <a:stretch>
              <a:fillRect/>
            </a:stretch>
          </p:blipFill>
          <p:spPr>
            <a:xfrm>
              <a:off x="15352569" y="12211267"/>
              <a:ext cx="214739" cy="173503"/>
            </a:xfrm>
            <a:prstGeom prst="rect">
              <a:avLst/>
            </a:prstGeom>
          </p:spPr>
        </p:pic>
        <p:pic>
          <p:nvPicPr>
            <p:cNvPr id="378" name="Image 155" descr=" ">
              <a:extLst>
                <a:ext uri="{FF2B5EF4-FFF2-40B4-BE49-F238E27FC236}">
                  <a16:creationId xmlns:a16="http://schemas.microsoft.com/office/drawing/2014/main" id="{3E83C1D7-2B0F-827B-62DB-4D9717AD0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3">
              <a:extLst>
                <a:ext uri="{96DAC541-7B7A-43D3-8B79-37D633B846F1}">
                  <asvg:svgBlip xmlns:asvg="http://schemas.microsoft.com/office/drawing/2016/SVG/main" r:embed="rId314"/>
                </a:ext>
              </a:extLst>
            </a:blip>
            <a:stretch>
              <a:fillRect/>
            </a:stretch>
          </p:blipFill>
          <p:spPr>
            <a:xfrm>
              <a:off x="20162744" y="9529781"/>
              <a:ext cx="538893" cy="407349"/>
            </a:xfrm>
            <a:prstGeom prst="rect">
              <a:avLst/>
            </a:prstGeom>
          </p:spPr>
        </p:pic>
        <p:pic>
          <p:nvPicPr>
            <p:cNvPr id="379" name="Image 156" descr=" ">
              <a:extLst>
                <a:ext uri="{FF2B5EF4-FFF2-40B4-BE49-F238E27FC236}">
                  <a16:creationId xmlns:a16="http://schemas.microsoft.com/office/drawing/2014/main" id="{6F7BF778-7303-E53E-0C3C-FF0FD978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3">
              <a:extLst>
                <a:ext uri="{96DAC541-7B7A-43D3-8B79-37D633B846F1}">
                  <asvg:svgBlip xmlns:asvg="http://schemas.microsoft.com/office/drawing/2016/SVG/main" r:embed="rId315"/>
                </a:ext>
              </a:extLst>
            </a:blip>
            <a:stretch>
              <a:fillRect/>
            </a:stretch>
          </p:blipFill>
          <p:spPr>
            <a:xfrm>
              <a:off x="20162744" y="9529781"/>
              <a:ext cx="538893" cy="407349"/>
            </a:xfrm>
            <a:prstGeom prst="rect">
              <a:avLst/>
            </a:prstGeom>
          </p:spPr>
        </p:pic>
        <p:pic>
          <p:nvPicPr>
            <p:cNvPr id="380" name="Image 157" descr=" ">
              <a:extLst>
                <a:ext uri="{FF2B5EF4-FFF2-40B4-BE49-F238E27FC236}">
                  <a16:creationId xmlns:a16="http://schemas.microsoft.com/office/drawing/2014/main" id="{E688ED31-7737-BA55-BFAF-5334BDB5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6">
              <a:extLst>
                <a:ext uri="{96DAC541-7B7A-43D3-8B79-37D633B846F1}">
                  <asvg:svgBlip xmlns:asvg="http://schemas.microsoft.com/office/drawing/2016/SVG/main" r:embed="rId317"/>
                </a:ext>
              </a:extLst>
            </a:blip>
            <a:stretch>
              <a:fillRect/>
            </a:stretch>
          </p:blipFill>
          <p:spPr>
            <a:xfrm>
              <a:off x="20826882" y="11270872"/>
              <a:ext cx="779123" cy="933345"/>
            </a:xfrm>
            <a:prstGeom prst="rect">
              <a:avLst/>
            </a:prstGeom>
          </p:spPr>
        </p:pic>
        <p:pic>
          <p:nvPicPr>
            <p:cNvPr id="381" name="Image 158" descr=" ">
              <a:extLst>
                <a:ext uri="{FF2B5EF4-FFF2-40B4-BE49-F238E27FC236}">
                  <a16:creationId xmlns:a16="http://schemas.microsoft.com/office/drawing/2014/main" id="{1CE492FB-7E45-5592-CE59-40CFD628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8">
              <a:extLst>
                <a:ext uri="{96DAC541-7B7A-43D3-8B79-37D633B846F1}">
                  <asvg:svgBlip xmlns:asvg="http://schemas.microsoft.com/office/drawing/2016/SVG/main" r:embed="rId319"/>
                </a:ext>
              </a:extLst>
            </a:blip>
            <a:stretch>
              <a:fillRect/>
            </a:stretch>
          </p:blipFill>
          <p:spPr>
            <a:xfrm>
              <a:off x="21442413" y="10154270"/>
              <a:ext cx="239342" cy="216526"/>
            </a:xfrm>
            <a:prstGeom prst="rect">
              <a:avLst/>
            </a:prstGeom>
          </p:spPr>
        </p:pic>
        <p:pic>
          <p:nvPicPr>
            <p:cNvPr id="382" name="Image 159" descr=" ">
              <a:extLst>
                <a:ext uri="{FF2B5EF4-FFF2-40B4-BE49-F238E27FC236}">
                  <a16:creationId xmlns:a16="http://schemas.microsoft.com/office/drawing/2014/main" id="{08A2D7EF-CA76-A36B-42D6-A511D187E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0">
              <a:extLst>
                <a:ext uri="{96DAC541-7B7A-43D3-8B79-37D633B846F1}">
                  <asvg:svgBlip xmlns:asvg="http://schemas.microsoft.com/office/drawing/2016/SVG/main" r:embed="rId321"/>
                </a:ext>
              </a:extLst>
            </a:blip>
            <a:stretch>
              <a:fillRect/>
            </a:stretch>
          </p:blipFill>
          <p:spPr>
            <a:xfrm>
              <a:off x="14483878" y="6642280"/>
              <a:ext cx="893964" cy="595964"/>
            </a:xfrm>
            <a:prstGeom prst="rect">
              <a:avLst/>
            </a:prstGeom>
          </p:spPr>
        </p:pic>
        <p:pic>
          <p:nvPicPr>
            <p:cNvPr id="383" name="Image 160" descr=" ">
              <a:extLst>
                <a:ext uri="{FF2B5EF4-FFF2-40B4-BE49-F238E27FC236}">
                  <a16:creationId xmlns:a16="http://schemas.microsoft.com/office/drawing/2014/main" id="{415B5CDC-F974-9EA7-DC65-D3E452355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2">
              <a:extLst>
                <a:ext uri="{96DAC541-7B7A-43D3-8B79-37D633B846F1}">
                  <asvg:svgBlip xmlns:asvg="http://schemas.microsoft.com/office/drawing/2016/SVG/main" r:embed="rId323"/>
                </a:ext>
              </a:extLst>
            </a:blip>
            <a:stretch>
              <a:fillRect/>
            </a:stretch>
          </p:blipFill>
          <p:spPr>
            <a:xfrm>
              <a:off x="13994576" y="6826126"/>
              <a:ext cx="1191949" cy="1032824"/>
            </a:xfrm>
            <a:prstGeom prst="rect">
              <a:avLst/>
            </a:prstGeom>
          </p:spPr>
        </p:pic>
        <p:pic>
          <p:nvPicPr>
            <p:cNvPr id="384" name="Image 161" descr=" ">
              <a:extLst>
                <a:ext uri="{FF2B5EF4-FFF2-40B4-BE49-F238E27FC236}">
                  <a16:creationId xmlns:a16="http://schemas.microsoft.com/office/drawing/2014/main" id="{847F7443-EBC4-D12A-6D10-715762D26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4">
              <a:extLst>
                <a:ext uri="{96DAC541-7B7A-43D3-8B79-37D633B846F1}">
                  <asvg:svgBlip xmlns:asvg="http://schemas.microsoft.com/office/drawing/2016/SVG/main" r:embed="rId325"/>
                </a:ext>
              </a:extLst>
            </a:blip>
            <a:stretch>
              <a:fillRect/>
            </a:stretch>
          </p:blipFill>
          <p:spPr>
            <a:xfrm>
              <a:off x="14134039" y="5717902"/>
              <a:ext cx="2379185" cy="1161033"/>
            </a:xfrm>
            <a:prstGeom prst="rect">
              <a:avLst/>
            </a:prstGeom>
          </p:spPr>
        </p:pic>
        <p:pic>
          <p:nvPicPr>
            <p:cNvPr id="385" name="Image 162" descr=" ">
              <a:extLst>
                <a:ext uri="{FF2B5EF4-FFF2-40B4-BE49-F238E27FC236}">
                  <a16:creationId xmlns:a16="http://schemas.microsoft.com/office/drawing/2014/main" id="{A4B06094-385A-CB77-2DAD-1E9A0125C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6">
              <a:extLst>
                <a:ext uri="{96DAC541-7B7A-43D3-8B79-37D633B846F1}">
                  <asvg:svgBlip xmlns:asvg="http://schemas.microsoft.com/office/drawing/2016/SVG/main" r:embed="rId327"/>
                </a:ext>
              </a:extLst>
            </a:blip>
            <a:stretch>
              <a:fillRect/>
            </a:stretch>
          </p:blipFill>
          <p:spPr>
            <a:xfrm>
              <a:off x="12630712" y="3082137"/>
              <a:ext cx="9664599" cy="3755634"/>
            </a:xfrm>
            <a:prstGeom prst="rect">
              <a:avLst/>
            </a:prstGeom>
          </p:spPr>
        </p:pic>
        <p:pic>
          <p:nvPicPr>
            <p:cNvPr id="386" name="Image 163" descr=" ">
              <a:extLst>
                <a:ext uri="{FF2B5EF4-FFF2-40B4-BE49-F238E27FC236}">
                  <a16:creationId xmlns:a16="http://schemas.microsoft.com/office/drawing/2014/main" id="{EB1E0D9C-DBB1-DB7B-040A-26C0A4EF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8">
              <a:extLst>
                <a:ext uri="{96DAC541-7B7A-43D3-8B79-37D633B846F1}">
                  <asvg:svgBlip xmlns:asvg="http://schemas.microsoft.com/office/drawing/2016/SVG/main" r:embed="rId329"/>
                </a:ext>
              </a:extLst>
            </a:blip>
            <a:stretch>
              <a:fillRect/>
            </a:stretch>
          </p:blipFill>
          <p:spPr>
            <a:xfrm>
              <a:off x="12226125" y="8898917"/>
              <a:ext cx="1128512" cy="1160605"/>
            </a:xfrm>
            <a:prstGeom prst="rect">
              <a:avLst/>
            </a:prstGeom>
          </p:spPr>
        </p:pic>
        <p:pic>
          <p:nvPicPr>
            <p:cNvPr id="387" name="Image 164" descr=" ">
              <a:extLst>
                <a:ext uri="{FF2B5EF4-FFF2-40B4-BE49-F238E27FC236}">
                  <a16:creationId xmlns:a16="http://schemas.microsoft.com/office/drawing/2014/main" id="{6D5ADFB2-3364-1CF9-A962-4BE2FD440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0">
              <a:extLst>
                <a:ext uri="{96DAC541-7B7A-43D3-8B79-37D633B846F1}">
                  <asvg:svgBlip xmlns:asvg="http://schemas.microsoft.com/office/drawing/2016/SVG/main" r:embed="rId331"/>
                </a:ext>
              </a:extLst>
            </a:blip>
            <a:stretch>
              <a:fillRect/>
            </a:stretch>
          </p:blipFill>
          <p:spPr>
            <a:xfrm>
              <a:off x="13141287" y="9335542"/>
              <a:ext cx="190952" cy="220371"/>
            </a:xfrm>
            <a:prstGeom prst="rect">
              <a:avLst/>
            </a:prstGeom>
          </p:spPr>
        </p:pic>
        <p:pic>
          <p:nvPicPr>
            <p:cNvPr id="388" name="Image 165" descr=" ">
              <a:extLst>
                <a:ext uri="{FF2B5EF4-FFF2-40B4-BE49-F238E27FC236}">
                  <a16:creationId xmlns:a16="http://schemas.microsoft.com/office/drawing/2014/main" id="{86942937-98E3-6FF9-FE4F-0E42ACB5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2">
              <a:extLst>
                <a:ext uri="{96DAC541-7B7A-43D3-8B79-37D633B846F1}">
                  <asvg:svgBlip xmlns:asvg="http://schemas.microsoft.com/office/drawing/2016/SVG/main" r:embed="rId333"/>
                </a:ext>
              </a:extLst>
            </a:blip>
            <a:stretch>
              <a:fillRect/>
            </a:stretch>
          </p:blipFill>
          <p:spPr>
            <a:xfrm>
              <a:off x="13196763" y="9797045"/>
              <a:ext cx="693998" cy="1061405"/>
            </a:xfrm>
            <a:prstGeom prst="rect">
              <a:avLst/>
            </a:prstGeom>
          </p:spPr>
        </p:pic>
        <p:pic>
          <p:nvPicPr>
            <p:cNvPr id="389" name="Image 166" descr=" ">
              <a:extLst>
                <a:ext uri="{FF2B5EF4-FFF2-40B4-BE49-F238E27FC236}">
                  <a16:creationId xmlns:a16="http://schemas.microsoft.com/office/drawing/2014/main" id="{BC3E1FB9-4E03-BA59-4F92-D0C5904D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4">
              <a:extLst>
                <a:ext uri="{96DAC541-7B7A-43D3-8B79-37D633B846F1}">
                  <asvg:svgBlip xmlns:asvg="http://schemas.microsoft.com/office/drawing/2016/SVG/main" r:embed="rId335"/>
                </a:ext>
              </a:extLst>
            </a:blip>
            <a:stretch>
              <a:fillRect/>
            </a:stretch>
          </p:blipFill>
          <p:spPr>
            <a:xfrm>
              <a:off x="13160494" y="9252229"/>
              <a:ext cx="710687" cy="718362"/>
            </a:xfrm>
            <a:prstGeom prst="rect">
              <a:avLst/>
            </a:prstGeom>
          </p:spPr>
        </p:pic>
        <p:pic>
          <p:nvPicPr>
            <p:cNvPr id="390" name="Image 167" descr=" ">
              <a:extLst>
                <a:ext uri="{FF2B5EF4-FFF2-40B4-BE49-F238E27FC236}">
                  <a16:creationId xmlns:a16="http://schemas.microsoft.com/office/drawing/2014/main" id="{A855EB33-459C-09A8-7B8D-A3AFF914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6">
              <a:extLst>
                <a:ext uri="{96DAC541-7B7A-43D3-8B79-37D633B846F1}">
                  <asvg:svgBlip xmlns:asvg="http://schemas.microsoft.com/office/drawing/2016/SVG/main" r:embed="rId337"/>
                </a:ext>
              </a:extLst>
            </a:blip>
            <a:stretch>
              <a:fillRect/>
            </a:stretch>
          </p:blipFill>
          <p:spPr>
            <a:xfrm>
              <a:off x="13341523" y="9745284"/>
              <a:ext cx="276505" cy="527341"/>
            </a:xfrm>
            <a:prstGeom prst="rect">
              <a:avLst/>
            </a:prstGeom>
          </p:spPr>
        </p:pic>
        <p:pic>
          <p:nvPicPr>
            <p:cNvPr id="391" name="Image 168" descr=" ">
              <a:extLst>
                <a:ext uri="{FF2B5EF4-FFF2-40B4-BE49-F238E27FC236}">
                  <a16:creationId xmlns:a16="http://schemas.microsoft.com/office/drawing/2014/main" id="{2B41786B-8A6F-D790-D819-41A8F9A64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8">
              <a:extLst>
                <a:ext uri="{96DAC541-7B7A-43D3-8B79-37D633B846F1}">
                  <asvg:svgBlip xmlns:asvg="http://schemas.microsoft.com/office/drawing/2016/SVG/main" r:embed="rId339"/>
                </a:ext>
              </a:extLst>
            </a:blip>
            <a:stretch>
              <a:fillRect/>
            </a:stretch>
          </p:blipFill>
          <p:spPr>
            <a:xfrm>
              <a:off x="20694440" y="10388873"/>
              <a:ext cx="265090" cy="217277"/>
            </a:xfrm>
            <a:prstGeom prst="rect">
              <a:avLst/>
            </a:prstGeom>
          </p:spPr>
        </p:pic>
        <p:pic>
          <p:nvPicPr>
            <p:cNvPr id="392" name="Image 169" descr=" ">
              <a:extLst>
                <a:ext uri="{FF2B5EF4-FFF2-40B4-BE49-F238E27FC236}">
                  <a16:creationId xmlns:a16="http://schemas.microsoft.com/office/drawing/2014/main" id="{97CBA53F-6197-869D-B4E7-760F38846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0">
              <a:extLst>
                <a:ext uri="{96DAC541-7B7A-43D3-8B79-37D633B846F1}">
                  <asvg:svgBlip xmlns:asvg="http://schemas.microsoft.com/office/drawing/2016/SVG/main" r:embed="rId341"/>
                </a:ext>
              </a:extLst>
            </a:blip>
            <a:stretch>
              <a:fillRect/>
            </a:stretch>
          </p:blipFill>
          <p:spPr>
            <a:xfrm>
              <a:off x="15331632" y="6764127"/>
              <a:ext cx="528790" cy="384361"/>
            </a:xfrm>
            <a:prstGeom prst="rect">
              <a:avLst/>
            </a:prstGeom>
          </p:spPr>
        </p:pic>
        <p:pic>
          <p:nvPicPr>
            <p:cNvPr id="393" name="Image 170" descr=" ">
              <a:extLst>
                <a:ext uri="{FF2B5EF4-FFF2-40B4-BE49-F238E27FC236}">
                  <a16:creationId xmlns:a16="http://schemas.microsoft.com/office/drawing/2014/main" id="{A515F75D-49E4-BF5A-F4F5-C50F9859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2">
              <a:extLst>
                <a:ext uri="{96DAC541-7B7A-43D3-8B79-37D633B846F1}">
                  <asvg:svgBlip xmlns:asvg="http://schemas.microsoft.com/office/drawing/2016/SVG/main" r:embed="rId343"/>
                </a:ext>
              </a:extLst>
            </a:blip>
            <a:stretch>
              <a:fillRect/>
            </a:stretch>
          </p:blipFill>
          <p:spPr>
            <a:xfrm>
              <a:off x="7120849" y="7750938"/>
              <a:ext cx="144056" cy="188931"/>
            </a:xfrm>
            <a:prstGeom prst="rect">
              <a:avLst/>
            </a:prstGeom>
          </p:spPr>
        </p:pic>
        <p:pic>
          <p:nvPicPr>
            <p:cNvPr id="394" name="Image 171" descr=" ">
              <a:extLst>
                <a:ext uri="{FF2B5EF4-FFF2-40B4-BE49-F238E27FC236}">
                  <a16:creationId xmlns:a16="http://schemas.microsoft.com/office/drawing/2014/main" id="{1667546A-05C3-816B-EFD5-249366872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4">
              <a:extLst>
                <a:ext uri="{96DAC541-7B7A-43D3-8B79-37D633B846F1}">
                  <asvg:svgBlip xmlns:asvg="http://schemas.microsoft.com/office/drawing/2016/SVG/main" r:embed="rId345"/>
                </a:ext>
              </a:extLst>
            </a:blip>
            <a:stretch>
              <a:fillRect/>
            </a:stretch>
          </p:blipFill>
          <p:spPr>
            <a:xfrm>
              <a:off x="8053498" y="8596554"/>
              <a:ext cx="155402" cy="145213"/>
            </a:xfrm>
            <a:prstGeom prst="rect">
              <a:avLst/>
            </a:prstGeom>
          </p:spPr>
        </p:pic>
        <p:pic>
          <p:nvPicPr>
            <p:cNvPr id="395" name="Image 172" descr=" ">
              <a:extLst>
                <a:ext uri="{FF2B5EF4-FFF2-40B4-BE49-F238E27FC236}">
                  <a16:creationId xmlns:a16="http://schemas.microsoft.com/office/drawing/2014/main" id="{CEB9A996-FA34-E2F9-24F2-5578AA2B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6">
              <a:extLst>
                <a:ext uri="{96DAC541-7B7A-43D3-8B79-37D633B846F1}">
                  <asvg:svgBlip xmlns:asvg="http://schemas.microsoft.com/office/drawing/2016/SVG/main" r:embed="rId347"/>
                </a:ext>
              </a:extLst>
            </a:blip>
            <a:stretch>
              <a:fillRect/>
            </a:stretch>
          </p:blipFill>
          <p:spPr>
            <a:xfrm>
              <a:off x="13948675" y="6731428"/>
              <a:ext cx="290505" cy="260976"/>
            </a:xfrm>
            <a:prstGeom prst="rect">
              <a:avLst/>
            </a:prstGeom>
          </p:spPr>
        </p:pic>
        <p:pic>
          <p:nvPicPr>
            <p:cNvPr id="396" name="Image 173" descr=" ">
              <a:extLst>
                <a:ext uri="{FF2B5EF4-FFF2-40B4-BE49-F238E27FC236}">
                  <a16:creationId xmlns:a16="http://schemas.microsoft.com/office/drawing/2014/main" id="{8B2C5762-0C7C-63D9-9245-4A14CF083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8">
              <a:extLst>
                <a:ext uri="{96DAC541-7B7A-43D3-8B79-37D633B846F1}">
                  <asvg:svgBlip xmlns:asvg="http://schemas.microsoft.com/office/drawing/2016/SVG/main" r:embed="rId349"/>
                </a:ext>
              </a:extLst>
            </a:blip>
            <a:stretch>
              <a:fillRect/>
            </a:stretch>
          </p:blipFill>
          <p:spPr>
            <a:xfrm>
              <a:off x="14034637" y="6694128"/>
              <a:ext cx="370780" cy="329723"/>
            </a:xfrm>
            <a:prstGeom prst="rect">
              <a:avLst/>
            </a:prstGeom>
          </p:spPr>
        </p:pic>
        <p:pic>
          <p:nvPicPr>
            <p:cNvPr id="397" name="Image 174" descr=" ">
              <a:extLst>
                <a:ext uri="{FF2B5EF4-FFF2-40B4-BE49-F238E27FC236}">
                  <a16:creationId xmlns:a16="http://schemas.microsoft.com/office/drawing/2014/main" id="{2715BB4C-39A9-D211-9B00-9FC93CF03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0">
              <a:extLst>
                <a:ext uri="{96DAC541-7B7A-43D3-8B79-37D633B846F1}">
                  <asvg:svgBlip xmlns:asvg="http://schemas.microsoft.com/office/drawing/2016/SVG/main" r:embed="rId351"/>
                </a:ext>
              </a:extLst>
            </a:blip>
            <a:stretch>
              <a:fillRect/>
            </a:stretch>
          </p:blipFill>
          <p:spPr>
            <a:xfrm>
              <a:off x="14932859" y="6930386"/>
              <a:ext cx="899623" cy="669590"/>
            </a:xfrm>
            <a:prstGeom prst="rect">
              <a:avLst/>
            </a:prstGeom>
          </p:spPr>
        </p:pic>
        <p:pic>
          <p:nvPicPr>
            <p:cNvPr id="398" name="Image 175" descr=" ">
              <a:extLst>
                <a:ext uri="{FF2B5EF4-FFF2-40B4-BE49-F238E27FC236}">
                  <a16:creationId xmlns:a16="http://schemas.microsoft.com/office/drawing/2014/main" id="{C1FFF252-41B9-69A5-F25D-F8D1C8F9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2">
              <a:extLst>
                <a:ext uri="{96DAC541-7B7A-43D3-8B79-37D633B846F1}">
                  <asvg:svgBlip xmlns:asvg="http://schemas.microsoft.com/office/drawing/2016/SVG/main" r:embed="rId353"/>
                </a:ext>
              </a:extLst>
            </a:blip>
            <a:stretch>
              <a:fillRect/>
            </a:stretch>
          </p:blipFill>
          <p:spPr>
            <a:xfrm>
              <a:off x="14951871" y="7015404"/>
              <a:ext cx="1030407" cy="938039"/>
            </a:xfrm>
            <a:prstGeom prst="rect">
              <a:avLst/>
            </a:prstGeom>
          </p:spPr>
        </p:pic>
        <p:pic>
          <p:nvPicPr>
            <p:cNvPr id="399" name="Image 176" descr=" ">
              <a:extLst>
                <a:ext uri="{FF2B5EF4-FFF2-40B4-BE49-F238E27FC236}">
                  <a16:creationId xmlns:a16="http://schemas.microsoft.com/office/drawing/2014/main" id="{350CC79E-012A-4584-7FE7-2731EB957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4">
              <a:extLst>
                <a:ext uri="{96DAC541-7B7A-43D3-8B79-37D633B846F1}">
                  <asvg:svgBlip xmlns:asvg="http://schemas.microsoft.com/office/drawing/2016/SVG/main" r:embed="rId355"/>
                </a:ext>
              </a:extLst>
            </a:blip>
            <a:stretch>
              <a:fillRect/>
            </a:stretch>
          </p:blipFill>
          <p:spPr>
            <a:xfrm>
              <a:off x="16818890" y="8895085"/>
              <a:ext cx="2668434" cy="1008565"/>
            </a:xfrm>
            <a:prstGeom prst="rect">
              <a:avLst/>
            </a:prstGeom>
          </p:spPr>
        </p:pic>
        <p:pic>
          <p:nvPicPr>
            <p:cNvPr id="400" name="Image 177" descr=" ">
              <a:extLst>
                <a:ext uri="{FF2B5EF4-FFF2-40B4-BE49-F238E27FC236}">
                  <a16:creationId xmlns:a16="http://schemas.microsoft.com/office/drawing/2014/main" id="{28EDB760-0696-118E-C131-059FDA625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6">
              <a:extLst>
                <a:ext uri="{96DAC541-7B7A-43D3-8B79-37D633B846F1}">
                  <asvg:svgBlip xmlns:asvg="http://schemas.microsoft.com/office/drawing/2016/SVG/main" r:embed="rId357"/>
                </a:ext>
              </a:extLst>
            </a:blip>
            <a:stretch>
              <a:fillRect/>
            </a:stretch>
          </p:blipFill>
          <p:spPr>
            <a:xfrm>
              <a:off x="18431266" y="9682225"/>
              <a:ext cx="283026" cy="166607"/>
            </a:xfrm>
            <a:prstGeom prst="rect">
              <a:avLst/>
            </a:prstGeom>
          </p:spPr>
        </p:pic>
        <p:pic>
          <p:nvPicPr>
            <p:cNvPr id="401" name="Image 178" descr=" ">
              <a:extLst>
                <a:ext uri="{FF2B5EF4-FFF2-40B4-BE49-F238E27FC236}">
                  <a16:creationId xmlns:a16="http://schemas.microsoft.com/office/drawing/2014/main" id="{43098FB6-16FC-C6A7-14A7-427D069B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8">
              <a:extLst>
                <a:ext uri="{96DAC541-7B7A-43D3-8B79-37D633B846F1}">
                  <asvg:svgBlip xmlns:asvg="http://schemas.microsoft.com/office/drawing/2016/SVG/main" r:embed="rId359"/>
                </a:ext>
              </a:extLst>
            </a:blip>
            <a:stretch>
              <a:fillRect/>
            </a:stretch>
          </p:blipFill>
          <p:spPr>
            <a:xfrm>
              <a:off x="11926326" y="6330497"/>
              <a:ext cx="740243" cy="803442"/>
            </a:xfrm>
            <a:prstGeom prst="rect">
              <a:avLst/>
            </a:prstGeom>
          </p:spPr>
        </p:pic>
        <p:pic>
          <p:nvPicPr>
            <p:cNvPr id="402" name="Image 179" descr=" ">
              <a:extLst>
                <a:ext uri="{FF2B5EF4-FFF2-40B4-BE49-F238E27FC236}">
                  <a16:creationId xmlns:a16="http://schemas.microsoft.com/office/drawing/2014/main" id="{C1FD979D-F270-CA39-72B7-E3C2D1FD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0">
              <a:extLst>
                <a:ext uri="{96DAC541-7B7A-43D3-8B79-37D633B846F1}">
                  <asvg:svgBlip xmlns:asvg="http://schemas.microsoft.com/office/drawing/2016/SVG/main" r:embed="rId361"/>
                </a:ext>
              </a:extLst>
            </a:blip>
            <a:stretch>
              <a:fillRect/>
            </a:stretch>
          </p:blipFill>
          <p:spPr>
            <a:xfrm>
              <a:off x="12566013" y="6587784"/>
              <a:ext cx="170343" cy="192658"/>
            </a:xfrm>
            <a:prstGeom prst="rect">
              <a:avLst/>
            </a:prstGeom>
          </p:spPr>
        </p:pic>
        <p:pic>
          <p:nvPicPr>
            <p:cNvPr id="403" name="Image 180" descr=" ">
              <a:extLst>
                <a:ext uri="{FF2B5EF4-FFF2-40B4-BE49-F238E27FC236}">
                  <a16:creationId xmlns:a16="http://schemas.microsoft.com/office/drawing/2014/main" id="{B80F7F93-894D-C491-5AEF-E5B16E0E3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2">
              <a:extLst>
                <a:ext uri="{96DAC541-7B7A-43D3-8B79-37D633B846F1}">
                  <asvg:svgBlip xmlns:asvg="http://schemas.microsoft.com/office/drawing/2016/SVG/main" r:embed="rId363"/>
                </a:ext>
              </a:extLst>
            </a:blip>
            <a:stretch>
              <a:fillRect/>
            </a:stretch>
          </p:blipFill>
          <p:spPr>
            <a:xfrm>
              <a:off x="12582743" y="6388720"/>
              <a:ext cx="325950" cy="380628"/>
            </a:xfrm>
            <a:prstGeom prst="rect">
              <a:avLst/>
            </a:prstGeom>
          </p:spPr>
        </p:pic>
        <p:pic>
          <p:nvPicPr>
            <p:cNvPr id="404" name="Image 181" descr=" ">
              <a:extLst>
                <a:ext uri="{FF2B5EF4-FFF2-40B4-BE49-F238E27FC236}">
                  <a16:creationId xmlns:a16="http://schemas.microsoft.com/office/drawing/2014/main" id="{CAC787BE-BA51-BCB7-9A81-0B2487FFC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4">
              <a:extLst>
                <a:ext uri="{96DAC541-7B7A-43D3-8B79-37D633B846F1}">
                  <asvg:svgBlip xmlns:asvg="http://schemas.microsoft.com/office/drawing/2016/SVG/main" r:embed="rId365"/>
                </a:ext>
              </a:extLst>
            </a:blip>
            <a:stretch>
              <a:fillRect/>
            </a:stretch>
          </p:blipFill>
          <p:spPr>
            <a:xfrm>
              <a:off x="12629081" y="6567035"/>
              <a:ext cx="231295" cy="202313"/>
            </a:xfrm>
            <a:prstGeom prst="rect">
              <a:avLst/>
            </a:prstGeom>
          </p:spPr>
        </p:pic>
        <p:pic>
          <p:nvPicPr>
            <p:cNvPr id="405" name="Image 182" descr=" ">
              <a:extLst>
                <a:ext uri="{FF2B5EF4-FFF2-40B4-BE49-F238E27FC236}">
                  <a16:creationId xmlns:a16="http://schemas.microsoft.com/office/drawing/2014/main" id="{056E3762-A8A2-59E1-B241-60510FA90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6">
              <a:extLst>
                <a:ext uri="{96DAC541-7B7A-43D3-8B79-37D633B846F1}">
                  <asvg:svgBlip xmlns:asvg="http://schemas.microsoft.com/office/drawing/2016/SVG/main" r:embed="rId367"/>
                </a:ext>
              </a:extLst>
            </a:blip>
            <a:stretch>
              <a:fillRect/>
            </a:stretch>
          </p:blipFill>
          <p:spPr>
            <a:xfrm>
              <a:off x="6200080" y="3050828"/>
              <a:ext cx="4335128" cy="3333279"/>
            </a:xfrm>
            <a:prstGeom prst="rect">
              <a:avLst/>
            </a:prstGeom>
          </p:spPr>
        </p:pic>
        <p:pic>
          <p:nvPicPr>
            <p:cNvPr id="406" name="Image 183" descr=" ">
              <a:extLst>
                <a:ext uri="{FF2B5EF4-FFF2-40B4-BE49-F238E27FC236}">
                  <a16:creationId xmlns:a16="http://schemas.microsoft.com/office/drawing/2014/main" id="{D0392B90-1A83-39A7-2BD5-71E352EE7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68">
              <a:extLst>
                <a:ext uri="{96DAC541-7B7A-43D3-8B79-37D633B846F1}">
                  <asvg:svgBlip xmlns:asvg="http://schemas.microsoft.com/office/drawing/2016/SVG/main" r:embed="rId369"/>
                </a:ext>
              </a:extLst>
            </a:blip>
            <a:stretch>
              <a:fillRect/>
            </a:stretch>
          </p:blipFill>
          <p:spPr>
            <a:xfrm>
              <a:off x="12603823" y="4837398"/>
              <a:ext cx="1485745" cy="1558745"/>
            </a:xfrm>
            <a:prstGeom prst="rect">
              <a:avLst/>
            </a:prstGeom>
          </p:spPr>
        </p:pic>
        <p:pic>
          <p:nvPicPr>
            <p:cNvPr id="407" name="Image 184" descr=" ">
              <a:extLst>
                <a:ext uri="{FF2B5EF4-FFF2-40B4-BE49-F238E27FC236}">
                  <a16:creationId xmlns:a16="http://schemas.microsoft.com/office/drawing/2014/main" id="{6FDC04C9-FF42-12FB-2A85-3B96446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0">
              <a:extLst>
                <a:ext uri="{96DAC541-7B7A-43D3-8B79-37D633B846F1}">
                  <asvg:svgBlip xmlns:asvg="http://schemas.microsoft.com/office/drawing/2016/SVG/main" r:embed="rId371"/>
                </a:ext>
              </a:extLst>
            </a:blip>
            <a:stretch>
              <a:fillRect/>
            </a:stretch>
          </p:blipFill>
          <p:spPr>
            <a:xfrm>
              <a:off x="13503843" y="3336460"/>
              <a:ext cx="4246445" cy="3509628"/>
            </a:xfrm>
            <a:prstGeom prst="rect">
              <a:avLst/>
            </a:prstGeom>
          </p:spPr>
        </p:pic>
        <p:pic>
          <p:nvPicPr>
            <p:cNvPr id="408" name="Image 185" descr=" ">
              <a:extLst>
                <a:ext uri="{FF2B5EF4-FFF2-40B4-BE49-F238E27FC236}">
                  <a16:creationId xmlns:a16="http://schemas.microsoft.com/office/drawing/2014/main" id="{70902B7D-E75C-BD30-A29D-E71E4F75B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2">
              <a:extLst>
                <a:ext uri="{96DAC541-7B7A-43D3-8B79-37D633B846F1}">
                  <asvg:svgBlip xmlns:asvg="http://schemas.microsoft.com/office/drawing/2016/SVG/main" r:embed="rId373"/>
                </a:ext>
              </a:extLst>
            </a:blip>
            <a:stretch>
              <a:fillRect/>
            </a:stretch>
          </p:blipFill>
          <p:spPr>
            <a:xfrm>
              <a:off x="19955313" y="9394062"/>
              <a:ext cx="788733" cy="1886111"/>
            </a:xfrm>
            <a:prstGeom prst="rect">
              <a:avLst/>
            </a:prstGeom>
          </p:spPr>
        </p:pic>
        <p:pic>
          <p:nvPicPr>
            <p:cNvPr id="409" name="Image 186" descr=" ">
              <a:extLst>
                <a:ext uri="{FF2B5EF4-FFF2-40B4-BE49-F238E27FC236}">
                  <a16:creationId xmlns:a16="http://schemas.microsoft.com/office/drawing/2014/main" id="{D14B41FE-49C1-81D8-4DCC-F423AE0A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4">
              <a:extLst>
                <a:ext uri="{96DAC541-7B7A-43D3-8B79-37D633B846F1}">
                  <asvg:svgBlip xmlns:asvg="http://schemas.microsoft.com/office/drawing/2016/SVG/main" r:embed="rId375"/>
                </a:ext>
              </a:extLst>
            </a:blip>
            <a:stretch>
              <a:fillRect/>
            </a:stretch>
          </p:blipFill>
          <p:spPr>
            <a:xfrm>
              <a:off x="18733201" y="6343011"/>
              <a:ext cx="4001316" cy="3864273"/>
            </a:xfrm>
            <a:prstGeom prst="rect">
              <a:avLst/>
            </a:prstGeom>
          </p:spPr>
        </p:pic>
        <p:pic>
          <p:nvPicPr>
            <p:cNvPr id="410" name="Image 187" descr=" ">
              <a:extLst>
                <a:ext uri="{FF2B5EF4-FFF2-40B4-BE49-F238E27FC236}">
                  <a16:creationId xmlns:a16="http://schemas.microsoft.com/office/drawing/2014/main" id="{324DC74E-B928-0FDD-3FBD-96D6C455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6">
              <a:extLst>
                <a:ext uri="{96DAC541-7B7A-43D3-8B79-37D633B846F1}">
                  <asvg:svgBlip xmlns:asvg="http://schemas.microsoft.com/office/drawing/2016/SVG/main" r:embed="rId377"/>
                </a:ext>
              </a:extLst>
            </a:blip>
            <a:stretch>
              <a:fillRect/>
            </a:stretch>
          </p:blipFill>
          <p:spPr>
            <a:xfrm>
              <a:off x="10033736" y="4322248"/>
              <a:ext cx="1584163" cy="1754832"/>
            </a:xfrm>
            <a:prstGeom prst="rect">
              <a:avLst/>
            </a:prstGeom>
          </p:spPr>
        </p:pic>
        <p:pic>
          <p:nvPicPr>
            <p:cNvPr id="411" name="Image 188" descr=" ">
              <a:extLst>
                <a:ext uri="{FF2B5EF4-FFF2-40B4-BE49-F238E27FC236}">
                  <a16:creationId xmlns:a16="http://schemas.microsoft.com/office/drawing/2014/main" id="{ABD8034E-E577-DC86-4318-35D5814C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8">
              <a:extLst>
                <a:ext uri="{96DAC541-7B7A-43D3-8B79-37D633B846F1}">
                  <asvg:svgBlip xmlns:asvg="http://schemas.microsoft.com/office/drawing/2016/SVG/main" r:embed="rId379"/>
                </a:ext>
              </a:extLst>
            </a:blip>
            <a:stretch>
              <a:fillRect/>
            </a:stretch>
          </p:blipFill>
          <p:spPr>
            <a:xfrm>
              <a:off x="15282767" y="7480095"/>
              <a:ext cx="728878" cy="1789999"/>
            </a:xfrm>
            <a:prstGeom prst="rect">
              <a:avLst/>
            </a:prstGeom>
          </p:spPr>
        </p:pic>
        <p:pic>
          <p:nvPicPr>
            <p:cNvPr id="412" name="Image 189" descr=" ">
              <a:extLst>
                <a:ext uri="{FF2B5EF4-FFF2-40B4-BE49-F238E27FC236}">
                  <a16:creationId xmlns:a16="http://schemas.microsoft.com/office/drawing/2014/main" id="{434BBA42-4097-0E3C-9A87-E12F2848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0">
              <a:extLst>
                <a:ext uri="{96DAC541-7B7A-43D3-8B79-37D633B846F1}">
                  <asvg:svgBlip xmlns:asvg="http://schemas.microsoft.com/office/drawing/2016/SVG/main" r:embed="rId381"/>
                </a:ext>
              </a:extLst>
            </a:blip>
            <a:stretch>
              <a:fillRect/>
            </a:stretch>
          </p:blipFill>
          <p:spPr>
            <a:xfrm>
              <a:off x="4938739" y="6694742"/>
              <a:ext cx="2579991" cy="1943652"/>
            </a:xfrm>
            <a:prstGeom prst="rect">
              <a:avLst/>
            </a:prstGeom>
          </p:spPr>
        </p:pic>
        <p:pic>
          <p:nvPicPr>
            <p:cNvPr id="413" name="Image 190" descr=" ">
              <a:extLst>
                <a:ext uri="{FF2B5EF4-FFF2-40B4-BE49-F238E27FC236}">
                  <a16:creationId xmlns:a16="http://schemas.microsoft.com/office/drawing/2014/main" id="{A12C1358-CF8B-A451-0E31-EFEA587B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2">
              <a:extLst>
                <a:ext uri="{96DAC541-7B7A-43D3-8B79-37D633B846F1}">
                  <asvg:svgBlip xmlns:asvg="http://schemas.microsoft.com/office/drawing/2016/SVG/main" r:embed="rId383"/>
                </a:ext>
              </a:extLst>
            </a:blip>
            <a:stretch>
              <a:fillRect/>
            </a:stretch>
          </p:blipFill>
          <p:spPr>
            <a:xfrm>
              <a:off x="1623127" y="8325123"/>
              <a:ext cx="3387338" cy="2920597"/>
            </a:xfrm>
            <a:prstGeom prst="rect">
              <a:avLst/>
            </a:prstGeom>
          </p:spPr>
        </p:pic>
        <p:pic>
          <p:nvPicPr>
            <p:cNvPr id="414" name="Image 191" descr=" ">
              <a:extLst>
                <a:ext uri="{FF2B5EF4-FFF2-40B4-BE49-F238E27FC236}">
                  <a16:creationId xmlns:a16="http://schemas.microsoft.com/office/drawing/2014/main" id="{D27D9F3B-CC47-6655-6658-A55FC9781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4">
              <a:extLst>
                <a:ext uri="{96DAC541-7B7A-43D3-8B79-37D633B846F1}">
                  <asvg:svgBlip xmlns:asvg="http://schemas.microsoft.com/office/drawing/2016/SVG/main" r:embed="rId385"/>
                </a:ext>
              </a:extLst>
            </a:blip>
            <a:stretch>
              <a:fillRect/>
            </a:stretch>
          </p:blipFill>
          <p:spPr>
            <a:xfrm>
              <a:off x="11662457" y="7821135"/>
              <a:ext cx="4234172" cy="3362375"/>
            </a:xfrm>
            <a:prstGeom prst="rect">
              <a:avLst/>
            </a:prstGeom>
          </p:spPr>
        </p:pic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2142783C-FE60-2DAC-F484-99987833EE1F}"/>
              </a:ext>
            </a:extLst>
          </p:cNvPr>
          <p:cNvGrpSpPr/>
          <p:nvPr userDrawn="1"/>
        </p:nvGrpSpPr>
        <p:grpSpPr>
          <a:xfrm>
            <a:off x="1893130" y="3561314"/>
            <a:ext cx="20214954" cy="7344594"/>
            <a:chOff x="1893130" y="3561314"/>
            <a:chExt cx="20214954" cy="7344594"/>
          </a:xfrm>
        </p:grpSpPr>
        <p:sp>
          <p:nvSpPr>
            <p:cNvPr id="416" name="Text 3">
              <a:extLst>
                <a:ext uri="{FF2B5EF4-FFF2-40B4-BE49-F238E27FC236}">
                  <a16:creationId xmlns:a16="http://schemas.microsoft.com/office/drawing/2014/main" id="{E94BB717-E7EC-43D9-AF86-79D82CAA4E4E}"/>
                </a:ext>
              </a:extLst>
            </p:cNvPr>
            <p:cNvSpPr/>
            <p:nvPr/>
          </p:nvSpPr>
          <p:spPr>
            <a:xfrm>
              <a:off x="6964117" y="3561314"/>
              <a:ext cx="2929485" cy="20946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1"/>
                </a:lnSpc>
                <a:spcAft>
                  <a:spcPts val="1933"/>
                </a:spcAft>
                <a:buNone/>
              </a:pPr>
              <a:r>
                <a:rPr lang="en-US" sz="2126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UK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Located: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London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Services: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Digital platforms, Capital Markets, Front-Office</a:t>
              </a:r>
              <a:endParaRPr lang="en-US" sz="2126" dirty="0"/>
            </a:p>
          </p:txBody>
        </p:sp>
        <p:sp>
          <p:nvSpPr>
            <p:cNvPr id="417" name="Text 4">
              <a:extLst>
                <a:ext uri="{FF2B5EF4-FFF2-40B4-BE49-F238E27FC236}">
                  <a16:creationId xmlns:a16="http://schemas.microsoft.com/office/drawing/2014/main" id="{47E880CC-C32D-8855-6939-04A8A1B673D5}"/>
                </a:ext>
              </a:extLst>
            </p:cNvPr>
            <p:cNvSpPr/>
            <p:nvPr/>
          </p:nvSpPr>
          <p:spPr>
            <a:xfrm>
              <a:off x="14289317" y="3962301"/>
              <a:ext cx="2936511" cy="22857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1"/>
                </a:lnSpc>
                <a:spcAft>
                  <a:spcPts val="1933"/>
                </a:spcAft>
                <a:buNone/>
              </a:pPr>
              <a:r>
                <a:rPr lang="en-US" sz="2126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Hungary Global Delivery Center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Located: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Budapest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Services: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Product, Design  &amp; Engineering</a:t>
              </a:r>
              <a:endParaRPr lang="en-US" sz="2126" dirty="0"/>
            </a:p>
          </p:txBody>
        </p:sp>
        <p:sp>
          <p:nvSpPr>
            <p:cNvPr id="418" name="Text 5">
              <a:extLst>
                <a:ext uri="{FF2B5EF4-FFF2-40B4-BE49-F238E27FC236}">
                  <a16:creationId xmlns:a16="http://schemas.microsoft.com/office/drawing/2014/main" id="{5D5AC220-F391-89B9-0CA3-5E980FF9A700}"/>
                </a:ext>
              </a:extLst>
            </p:cNvPr>
            <p:cNvSpPr/>
            <p:nvPr/>
          </p:nvSpPr>
          <p:spPr>
            <a:xfrm>
              <a:off x="19512411" y="7005216"/>
              <a:ext cx="2595673" cy="241329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1"/>
                </a:lnSpc>
                <a:spcAft>
                  <a:spcPts val="1933"/>
                </a:spcAft>
                <a:buNone/>
              </a:pPr>
              <a:r>
                <a:rPr lang="en-US" sz="2126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Australia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Located: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Sydney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Services: 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Product Strategy &amp; Design, Advisory &amp; Consulting, Technology, Delivery Excellence</a:t>
              </a:r>
              <a:endParaRPr lang="en-US" sz="2126" dirty="0"/>
            </a:p>
          </p:txBody>
        </p:sp>
        <p:sp>
          <p:nvSpPr>
            <p:cNvPr id="419" name="Text 6">
              <a:extLst>
                <a:ext uri="{FF2B5EF4-FFF2-40B4-BE49-F238E27FC236}">
                  <a16:creationId xmlns:a16="http://schemas.microsoft.com/office/drawing/2014/main" id="{655B9976-129E-C361-893C-9EC429DD7C81}"/>
                </a:ext>
              </a:extLst>
            </p:cNvPr>
            <p:cNvSpPr/>
            <p:nvPr/>
          </p:nvSpPr>
          <p:spPr>
            <a:xfrm>
              <a:off x="1893130" y="8631907"/>
              <a:ext cx="2936511" cy="22740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1"/>
                </a:lnSpc>
                <a:spcAft>
                  <a:spcPts val="2126"/>
                </a:spcAft>
                <a:buNone/>
              </a:pPr>
              <a:r>
                <a:rPr lang="en-US" sz="2126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USA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2126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Located: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New York &amp; Washington D.C.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2126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Services: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Customer 360, Omni-channel, ESG, Crypto/Blockchain</a:t>
              </a:r>
              <a:endParaRPr lang="en-US" sz="2126" dirty="0"/>
            </a:p>
          </p:txBody>
        </p:sp>
        <p:sp>
          <p:nvSpPr>
            <p:cNvPr id="420" name="Text 7">
              <a:extLst>
                <a:ext uri="{FF2B5EF4-FFF2-40B4-BE49-F238E27FC236}">
                  <a16:creationId xmlns:a16="http://schemas.microsoft.com/office/drawing/2014/main" id="{6C262E56-FFC3-37A8-AECB-B31077857D5E}"/>
                </a:ext>
              </a:extLst>
            </p:cNvPr>
            <p:cNvSpPr/>
            <p:nvPr/>
          </p:nvSpPr>
          <p:spPr>
            <a:xfrm>
              <a:off x="12435654" y="8471520"/>
              <a:ext cx="2936511" cy="22857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1"/>
                </a:lnSpc>
                <a:spcAft>
                  <a:spcPts val="1933"/>
                </a:spcAft>
                <a:buNone/>
              </a:pPr>
              <a:r>
                <a:rPr lang="en-US" sz="2126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India Global  Delivery  Center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Located: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Noida</a:t>
              </a:r>
              <a:endParaRPr lang="en-US" sz="2126" dirty="0"/>
            </a:p>
            <a:p>
              <a:pPr marL="0" indent="0" algn="l">
                <a:lnSpc>
                  <a:spcPts val="2087"/>
                </a:lnSpc>
                <a:spcAft>
                  <a:spcPts val="1933"/>
                </a:spcAft>
                <a:buNone/>
              </a:pP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Bold" pitchFamily="34" charset="0"/>
                  <a:ea typeface="Source Sans Pro Bold" pitchFamily="34" charset="-122"/>
                  <a:cs typeface="Source Sans Pro Bold" pitchFamily="34" charset="-120"/>
                </a:rPr>
                <a:t>Services:</a:t>
              </a:r>
              <a:r>
                <a:rPr lang="en-US" sz="1739" dirty="0">
                  <a:solidFill>
                    <a:srgbClr val="000000">
                      <a:alpha val="100000"/>
                    </a:srgbClr>
                  </a:solidFill>
                  <a:latin typeface="Source Sans Pro Regular" pitchFamily="34" charset="0"/>
                  <a:ea typeface="Source Sans Pro Regular" pitchFamily="34" charset="-122"/>
                  <a:cs typeface="Source Sans Pro Regular" pitchFamily="34" charset="-120"/>
                </a:rPr>
                <a:t> Engineering</a:t>
              </a:r>
              <a:endParaRPr lang="en-US" sz="2126" dirty="0"/>
            </a:p>
          </p:txBody>
        </p:sp>
      </p:grpSp>
    </p:spTree>
    <p:extLst>
      <p:ext uri="{BB962C8B-B14F-4D97-AF65-F5344CB8AC3E}">
        <p14:creationId xmlns:p14="http://schemas.microsoft.com/office/powerpoint/2010/main" val="405727125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FB5A0651-36E2-3133-46EA-A74A9E46CC3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235710" y="1323658"/>
            <a:ext cx="21938615" cy="10289222"/>
          </a:xfrm>
        </p:spPr>
        <p:txBody>
          <a:bodyPr/>
          <a:lstStyle/>
          <a:p>
            <a:endParaRPr lang="en-HU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4CC96EF-6FA5-9798-6EA9-FFA9D2B99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4" name="Picture 3" descr="A black and grey letter b&#10;&#10;Description automatically generated">
            <a:extLst>
              <a:ext uri="{FF2B5EF4-FFF2-40B4-BE49-F238E27FC236}">
                <a16:creationId xmlns:a16="http://schemas.microsoft.com/office/drawing/2014/main" id="{03A94418-E538-1033-8815-21A76528B6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519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Blockchain/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8E4C4D-F719-4D9D-93A1-693F16263D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25" name="Shape 8">
            <a:extLst>
              <a:ext uri="{FF2B5EF4-FFF2-40B4-BE49-F238E27FC236}">
                <a16:creationId xmlns:a16="http://schemas.microsoft.com/office/drawing/2014/main" id="{A07DBA4A-7B11-E594-F9CD-DB757D91E1E7}"/>
              </a:ext>
            </a:extLst>
          </p:cNvPr>
          <p:cNvSpPr/>
          <p:nvPr/>
        </p:nvSpPr>
        <p:spPr>
          <a:xfrm>
            <a:off x="1270160" y="11390610"/>
            <a:ext cx="2743543" cy="591339"/>
          </a:xfrm>
          <a:prstGeom prst="rect">
            <a:avLst/>
          </a:prstGeom>
          <a:noFill/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917B724A-902A-DC3F-CA5F-DA2B24708BB9}"/>
              </a:ext>
            </a:extLst>
          </p:cNvPr>
          <p:cNvSpPr/>
          <p:nvPr userDrawn="1"/>
        </p:nvSpPr>
        <p:spPr>
          <a:xfrm>
            <a:off x="1270160" y="1652483"/>
            <a:ext cx="10796350" cy="7236940"/>
          </a:xfrm>
          <a:prstGeom prst="rect">
            <a:avLst/>
          </a:prstGeom>
          <a:noFill/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842FCC3-4C67-C998-A09F-D540FCF6D499}"/>
              </a:ext>
            </a:extLst>
          </p:cNvPr>
          <p:cNvSpPr/>
          <p:nvPr userDrawn="1"/>
        </p:nvSpPr>
        <p:spPr>
          <a:xfrm>
            <a:off x="1270160" y="5334434"/>
            <a:ext cx="10796350" cy="1396603"/>
          </a:xfrm>
          <a:prstGeom prst="rect">
            <a:avLst/>
          </a:prstGeom>
          <a:noFill/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E57F99AD-CD33-2E80-7E92-8B0D14D104A9}"/>
              </a:ext>
            </a:extLst>
          </p:cNvPr>
          <p:cNvSpPr/>
          <p:nvPr userDrawn="1"/>
        </p:nvSpPr>
        <p:spPr>
          <a:xfrm>
            <a:off x="1270161" y="7746747"/>
            <a:ext cx="2235479" cy="1142674"/>
          </a:xfrm>
          <a:prstGeom prst="rect">
            <a:avLst/>
          </a:prstGeom>
          <a:noFill/>
          <a:ln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7F1EF-A6DC-C065-8869-ED04DA7DBE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84838F2-1FD6-F4BE-1343-C291E52DB4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83099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endParaRPr lang="en-H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8ADFE6B-6FE8-9090-8D18-E663B434C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0799" y="5934866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Date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ABB6D88-74DC-79B1-F4D5-3BD3623A3C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0800" y="7388147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Authors</a:t>
            </a:r>
            <a:endParaRPr lang="en-GB" dirty="0"/>
          </a:p>
        </p:txBody>
      </p:sp>
      <p:pic>
        <p:nvPicPr>
          <p:cNvPr id="8" name="Picture 7" descr="A black and grey letter b&#10;&#10;Description automatically generated">
            <a:extLst>
              <a:ext uri="{FF2B5EF4-FFF2-40B4-BE49-F238E27FC236}">
                <a16:creationId xmlns:a16="http://schemas.microsoft.com/office/drawing/2014/main" id="{EB5CB8C6-432F-BA6A-CA1D-B2E3E9028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1382341"/>
            <a:ext cx="2756104" cy="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439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00F1B93-E78C-B854-A246-D01ADDF1E99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47301" y="1300798"/>
            <a:ext cx="21927024" cy="10289222"/>
          </a:xfrm>
        </p:spPr>
        <p:txBody>
          <a:bodyPr/>
          <a:lstStyle/>
          <a:p>
            <a:endParaRPr lang="en-HU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BF9568D-CFEF-4BC9-FFF6-D167200C3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4" name="Picture 3" descr="A black and grey letter b&#10;&#10;Description automatically generated">
            <a:extLst>
              <a:ext uri="{FF2B5EF4-FFF2-40B4-BE49-F238E27FC236}">
                <a16:creationId xmlns:a16="http://schemas.microsoft.com/office/drawing/2014/main" id="{FD4EBE57-43B1-CC46-CB30-5AD5F4999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144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EC75B82-B90A-B349-D304-F86F248E06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43866" y="12800131"/>
            <a:ext cx="5487114" cy="32229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13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1/11/2024</a:t>
            </a:fld>
            <a:endParaRPr lang="en-US" dirty="0"/>
          </a:p>
        </p:txBody>
      </p:sp>
      <p:pic>
        <p:nvPicPr>
          <p:cNvPr id="3" name="Picture 2" descr="A black and grey letter b&#10;&#10;Description automatically generated">
            <a:extLst>
              <a:ext uri="{FF2B5EF4-FFF2-40B4-BE49-F238E27FC236}">
                <a16:creationId xmlns:a16="http://schemas.microsoft.com/office/drawing/2014/main" id="{E53AAFEA-63D7-A47F-89E3-D5D179B611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6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Radial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917B724A-902A-DC3F-CA5F-DA2B24708BB9}"/>
              </a:ext>
            </a:extLst>
          </p:cNvPr>
          <p:cNvSpPr/>
          <p:nvPr userDrawn="1"/>
        </p:nvSpPr>
        <p:spPr>
          <a:xfrm>
            <a:off x="1270160" y="1652483"/>
            <a:ext cx="10796350" cy="7236940"/>
          </a:xfrm>
          <a:prstGeom prst="rect">
            <a:avLst/>
          </a:prstGeom>
          <a:noFill/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E57F99AD-CD33-2E80-7E92-8B0D14D104A9}"/>
              </a:ext>
            </a:extLst>
          </p:cNvPr>
          <p:cNvSpPr/>
          <p:nvPr userDrawn="1"/>
        </p:nvSpPr>
        <p:spPr>
          <a:xfrm>
            <a:off x="1270161" y="7746747"/>
            <a:ext cx="2235479" cy="1142674"/>
          </a:xfrm>
          <a:prstGeom prst="rect">
            <a:avLst/>
          </a:prstGeom>
          <a:noFill/>
          <a:ln/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50AF5-2606-AB4E-7375-DC09E087D223}"/>
              </a:ext>
            </a:extLst>
          </p:cNvPr>
          <p:cNvGrpSpPr/>
          <p:nvPr userDrawn="1"/>
        </p:nvGrpSpPr>
        <p:grpSpPr>
          <a:xfrm>
            <a:off x="9825230" y="1951"/>
            <a:ext cx="14561818" cy="13712099"/>
            <a:chOff x="7367963" y="1463"/>
            <a:chExt cx="10919942" cy="10285662"/>
          </a:xfrm>
        </p:grpSpPr>
        <p:pic>
          <p:nvPicPr>
            <p:cNvPr id="10" name="Image 1" descr="preencoded.png">
              <a:extLst>
                <a:ext uri="{FF2B5EF4-FFF2-40B4-BE49-F238E27FC236}">
                  <a16:creationId xmlns:a16="http://schemas.microsoft.com/office/drawing/2014/main" id="{B8AFF2AE-BDBB-98AD-0DAB-FD59ED81B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7963" y="1464"/>
              <a:ext cx="10919942" cy="10285661"/>
            </a:xfrm>
            <a:prstGeom prst="rect">
              <a:avLst/>
            </a:prstGeom>
          </p:spPr>
        </p:pic>
        <p:pic>
          <p:nvPicPr>
            <p:cNvPr id="11" name="Image 2" descr="preencoded.png">
              <a:extLst>
                <a:ext uri="{FF2B5EF4-FFF2-40B4-BE49-F238E27FC236}">
                  <a16:creationId xmlns:a16="http://schemas.microsoft.com/office/drawing/2014/main" id="{DC61BD31-064C-0E0F-E1E2-241163F6C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5585" y="1464"/>
              <a:ext cx="9842320" cy="10285661"/>
            </a:xfrm>
            <a:prstGeom prst="rect">
              <a:avLst/>
            </a:prstGeom>
          </p:spPr>
        </p:pic>
        <p:pic>
          <p:nvPicPr>
            <p:cNvPr id="13" name="Image 3" descr="preencoded.png">
              <a:extLst>
                <a:ext uri="{FF2B5EF4-FFF2-40B4-BE49-F238E27FC236}">
                  <a16:creationId xmlns:a16="http://schemas.microsoft.com/office/drawing/2014/main" id="{6562B405-1349-0956-6E39-E6F5310E7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3211" y="357740"/>
              <a:ext cx="8764694" cy="8883515"/>
            </a:xfrm>
            <a:prstGeom prst="rect">
              <a:avLst/>
            </a:prstGeom>
          </p:spPr>
        </p:pic>
        <p:pic>
          <p:nvPicPr>
            <p:cNvPr id="14" name="Image 4" descr="preencoded.png">
              <a:extLst>
                <a:ext uri="{FF2B5EF4-FFF2-40B4-BE49-F238E27FC236}">
                  <a16:creationId xmlns:a16="http://schemas.microsoft.com/office/drawing/2014/main" id="{0934DFE6-B8F1-9954-387E-4D7C7DCE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0837" y="896483"/>
              <a:ext cx="7268189" cy="7267280"/>
            </a:xfrm>
            <a:prstGeom prst="rect">
              <a:avLst/>
            </a:prstGeom>
          </p:spPr>
        </p:pic>
        <p:pic>
          <p:nvPicPr>
            <p:cNvPr id="15" name="Image 5" descr="preencoded.png">
              <a:extLst>
                <a:ext uri="{FF2B5EF4-FFF2-40B4-BE49-F238E27FC236}">
                  <a16:creationId xmlns:a16="http://schemas.microsoft.com/office/drawing/2014/main" id="{AC3890E6-4C7A-82C1-75F0-770D7339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71725" y="1435229"/>
              <a:ext cx="5658486" cy="5657779"/>
            </a:xfrm>
            <a:prstGeom prst="rect">
              <a:avLst/>
            </a:prstGeom>
          </p:spPr>
        </p:pic>
        <p:pic>
          <p:nvPicPr>
            <p:cNvPr id="16" name="Image 6" descr="preencoded.png">
              <a:extLst>
                <a:ext uri="{FF2B5EF4-FFF2-40B4-BE49-F238E27FC236}">
                  <a16:creationId xmlns:a16="http://schemas.microsoft.com/office/drawing/2014/main" id="{24E9F1AC-F87C-2AB3-A5A4-FABCA8DE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08940" y="1980708"/>
              <a:ext cx="4089190" cy="4088681"/>
            </a:xfrm>
            <a:prstGeom prst="rect">
              <a:avLst/>
            </a:prstGeom>
          </p:spPr>
        </p:pic>
        <p:pic>
          <p:nvPicPr>
            <p:cNvPr id="17" name="Image 7" descr="preencoded.png">
              <a:extLst>
                <a:ext uri="{FF2B5EF4-FFF2-40B4-BE49-F238E27FC236}">
                  <a16:creationId xmlns:a16="http://schemas.microsoft.com/office/drawing/2014/main" id="{076E6620-A47B-5755-A326-8F2747B94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72062" y="2472491"/>
              <a:ext cx="2627486" cy="2627158"/>
            </a:xfrm>
            <a:prstGeom prst="rect">
              <a:avLst/>
            </a:prstGeom>
          </p:spPr>
        </p:pic>
        <p:pic>
          <p:nvPicPr>
            <p:cNvPr id="18" name="Image 8" descr="preencoded.png">
              <a:extLst>
                <a:ext uri="{FF2B5EF4-FFF2-40B4-BE49-F238E27FC236}">
                  <a16:creationId xmlns:a16="http://schemas.microsoft.com/office/drawing/2014/main" id="{B2ECD16B-2426-996A-773B-D54D22D11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280132" y="1463"/>
              <a:ext cx="7007773" cy="7483081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9ACBC606-0E64-01F9-0816-C967CD026A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F9CCAD2-A528-968B-A0E4-B8C7DB6F45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83099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endParaRPr lang="en-HU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1338590-30E8-6077-01F4-5AE4BEA651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0799" y="5934866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Date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019C459-9000-391D-E5E0-0029F7773D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0800" y="7388147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Authors</a:t>
            </a:r>
            <a:endParaRPr lang="en-GB" dirty="0"/>
          </a:p>
        </p:txBody>
      </p:sp>
      <p:pic>
        <p:nvPicPr>
          <p:cNvPr id="5" name="Picture 4" descr="A black and grey letter b&#10;&#10;Description automatically generated">
            <a:extLst>
              <a:ext uri="{FF2B5EF4-FFF2-40B4-BE49-F238E27FC236}">
                <a16:creationId xmlns:a16="http://schemas.microsoft.com/office/drawing/2014/main" id="{7CB8FC66-9629-FF5E-28F5-FE9F1A17405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262902" y="11382341"/>
            <a:ext cx="2756104" cy="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1201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Radi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0D567A-89EB-2CEF-945D-D7AB8D7CD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25" name="Shape 8">
            <a:extLst>
              <a:ext uri="{FF2B5EF4-FFF2-40B4-BE49-F238E27FC236}">
                <a16:creationId xmlns:a16="http://schemas.microsoft.com/office/drawing/2014/main" id="{A07DBA4A-7B11-E594-F9CD-DB757D91E1E7}"/>
              </a:ext>
            </a:extLst>
          </p:cNvPr>
          <p:cNvSpPr/>
          <p:nvPr/>
        </p:nvSpPr>
        <p:spPr>
          <a:xfrm>
            <a:off x="1270160" y="11390610"/>
            <a:ext cx="2743543" cy="591339"/>
          </a:xfrm>
          <a:prstGeom prst="rect">
            <a:avLst/>
          </a:prstGeom>
          <a:noFill/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917B724A-902A-DC3F-CA5F-DA2B24708BB9}"/>
              </a:ext>
            </a:extLst>
          </p:cNvPr>
          <p:cNvSpPr/>
          <p:nvPr userDrawn="1"/>
        </p:nvSpPr>
        <p:spPr>
          <a:xfrm>
            <a:off x="1270160" y="1652483"/>
            <a:ext cx="10796350" cy="7236940"/>
          </a:xfrm>
          <a:prstGeom prst="rect">
            <a:avLst/>
          </a:prstGeom>
          <a:noFill/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842FCC3-4C67-C998-A09F-D540FCF6D499}"/>
              </a:ext>
            </a:extLst>
          </p:cNvPr>
          <p:cNvSpPr/>
          <p:nvPr userDrawn="1"/>
        </p:nvSpPr>
        <p:spPr>
          <a:xfrm>
            <a:off x="1270160" y="5334434"/>
            <a:ext cx="10796350" cy="1396603"/>
          </a:xfrm>
          <a:prstGeom prst="rect">
            <a:avLst/>
          </a:prstGeom>
          <a:noFill/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E57F99AD-CD33-2E80-7E92-8B0D14D104A9}"/>
              </a:ext>
            </a:extLst>
          </p:cNvPr>
          <p:cNvSpPr/>
          <p:nvPr userDrawn="1"/>
        </p:nvSpPr>
        <p:spPr>
          <a:xfrm>
            <a:off x="1270161" y="7746747"/>
            <a:ext cx="2235479" cy="1142674"/>
          </a:xfrm>
          <a:prstGeom prst="rect">
            <a:avLst/>
          </a:prstGeom>
          <a:noFill/>
          <a:ln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045DD-6A7C-E03D-A17F-0A0670BFF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344A9EA-05A5-F7B8-C9FA-4245DE5D48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0799" y="5934866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Date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F965D3F-47E8-11E4-D436-8A4C55E4A9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0800" y="7388147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Authors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F7C2728-23DB-D6E5-7002-23FABA83E5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83099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endParaRPr lang="en-HU" dirty="0"/>
          </a:p>
        </p:txBody>
      </p:sp>
      <p:pic>
        <p:nvPicPr>
          <p:cNvPr id="3" name="Picture 2" descr="A black and grey letter b&#10;&#10;Description automatically generated">
            <a:extLst>
              <a:ext uri="{FF2B5EF4-FFF2-40B4-BE49-F238E27FC236}">
                <a16:creationId xmlns:a16="http://schemas.microsoft.com/office/drawing/2014/main" id="{92826692-8E1E-7E13-575C-86B8F56CFE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1382341"/>
            <a:ext cx="2756104" cy="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09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St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8A830-A30F-0E8C-8978-078A9051C7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25" name="Shape 8">
            <a:extLst>
              <a:ext uri="{FF2B5EF4-FFF2-40B4-BE49-F238E27FC236}">
                <a16:creationId xmlns:a16="http://schemas.microsoft.com/office/drawing/2014/main" id="{A07DBA4A-7B11-E594-F9CD-DB757D91E1E7}"/>
              </a:ext>
            </a:extLst>
          </p:cNvPr>
          <p:cNvSpPr/>
          <p:nvPr/>
        </p:nvSpPr>
        <p:spPr>
          <a:xfrm>
            <a:off x="1270160" y="11390610"/>
            <a:ext cx="2743543" cy="591339"/>
          </a:xfrm>
          <a:prstGeom prst="rect">
            <a:avLst/>
          </a:prstGeom>
          <a:noFill/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917B724A-902A-DC3F-CA5F-DA2B24708BB9}"/>
              </a:ext>
            </a:extLst>
          </p:cNvPr>
          <p:cNvSpPr/>
          <p:nvPr userDrawn="1"/>
        </p:nvSpPr>
        <p:spPr>
          <a:xfrm>
            <a:off x="1270160" y="1652483"/>
            <a:ext cx="10796350" cy="7236940"/>
          </a:xfrm>
          <a:prstGeom prst="rect">
            <a:avLst/>
          </a:prstGeom>
          <a:noFill/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842FCC3-4C67-C998-A09F-D540FCF6D499}"/>
              </a:ext>
            </a:extLst>
          </p:cNvPr>
          <p:cNvSpPr/>
          <p:nvPr userDrawn="1"/>
        </p:nvSpPr>
        <p:spPr>
          <a:xfrm>
            <a:off x="1270160" y="5334434"/>
            <a:ext cx="10796350" cy="1396603"/>
          </a:xfrm>
          <a:prstGeom prst="rect">
            <a:avLst/>
          </a:prstGeom>
          <a:noFill/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E57F99AD-CD33-2E80-7E92-8B0D14D104A9}"/>
              </a:ext>
            </a:extLst>
          </p:cNvPr>
          <p:cNvSpPr/>
          <p:nvPr userDrawn="1"/>
        </p:nvSpPr>
        <p:spPr>
          <a:xfrm>
            <a:off x="1270161" y="7746747"/>
            <a:ext cx="2235479" cy="1142674"/>
          </a:xfrm>
          <a:prstGeom prst="rect">
            <a:avLst/>
          </a:prstGeom>
          <a:noFill/>
          <a:ln/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7943B6-F41B-AD91-64DF-FA7F04FA7B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B3E908A-4F12-A821-EDB6-6724C9E065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83099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endParaRPr lang="en-HU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6D31C8B-4841-9A7A-655C-458FDBEE87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0799" y="5934866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Date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65A6898-AF6D-5A98-1F3E-49D3FD1BD4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70800" y="7388147"/>
            <a:ext cx="10922787" cy="579646"/>
          </a:xfrm>
        </p:spPr>
        <p:txBody>
          <a:bodyPr>
            <a:noAutofit/>
          </a:bodyPr>
          <a:lstStyle>
            <a:lvl1pPr marL="0" indent="0">
              <a:buNone/>
              <a:defRPr sz="3200" b="0"/>
            </a:lvl1pPr>
          </a:lstStyle>
          <a:p>
            <a:pPr lvl="0"/>
            <a:r>
              <a:rPr lang="hu-HU" dirty="0"/>
              <a:t>Authors</a:t>
            </a:r>
            <a:endParaRPr lang="en-GB" dirty="0"/>
          </a:p>
        </p:txBody>
      </p:sp>
      <p:pic>
        <p:nvPicPr>
          <p:cNvPr id="10" name="Picture 9" descr="A black and grey letter b&#10;&#10;Description automatically generated">
            <a:extLst>
              <a:ext uri="{FF2B5EF4-FFF2-40B4-BE49-F238E27FC236}">
                <a16:creationId xmlns:a16="http://schemas.microsoft.com/office/drawing/2014/main" id="{4A192627-FCC5-9FD9-6311-FFB0E05B41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1382341"/>
            <a:ext cx="2756104" cy="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7396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Vertical 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ark, night&#10;&#10;Description automatically generated">
            <a:extLst>
              <a:ext uri="{FF2B5EF4-FFF2-40B4-BE49-F238E27FC236}">
                <a16:creationId xmlns:a16="http://schemas.microsoft.com/office/drawing/2014/main" id="{39D721D8-9A80-3D24-7AC2-4C9AF30D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" y="146304"/>
            <a:ext cx="24387175" cy="13716000"/>
          </a:xfrm>
          <a:prstGeom prst="rect">
            <a:avLst/>
          </a:prstGeom>
        </p:spPr>
      </p:pic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A4B9E27B-A1EC-9D7C-2D69-88FBE57128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D3A1C16-B810-FCEF-1D7D-D9F9D4389F5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12D137A-EA9A-3811-CBFC-803AFBC19B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156966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br>
              <a:rPr lang="en-GB" dirty="0"/>
            </a:br>
            <a:r>
              <a:rPr lang="en-GB" dirty="0"/>
              <a:t>Subheading line 2</a:t>
            </a:r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55609184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Blockchain/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D721D8-9A80-3D24-7AC2-4C9AF30D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8BF57E-8376-3CDF-9565-85269F8A75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AF0AC56-FED3-6CA9-AD90-231A57FB8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156966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br>
              <a:rPr lang="en-GB" dirty="0"/>
            </a:br>
            <a:r>
              <a:rPr lang="en-GB" dirty="0"/>
              <a:t>Subheading line 2</a:t>
            </a:r>
            <a:endParaRPr lang="en-HU" dirty="0"/>
          </a:p>
        </p:txBody>
      </p:sp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E1EFFDAC-B45E-25FD-91B7-2705271AE4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8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Radial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D721D8-9A80-3D24-7AC2-4C9AF30D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F31DE2-571C-528A-C2A6-C0426D588F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F4FA6E7-ED14-4AEB-606C-81A50EFA5B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156966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br>
              <a:rPr lang="en-GB" dirty="0"/>
            </a:br>
            <a:r>
              <a:rPr lang="en-GB" dirty="0"/>
              <a:t>Subheading line 2</a:t>
            </a:r>
            <a:endParaRPr lang="en-HU" dirty="0"/>
          </a:p>
        </p:txBody>
      </p:sp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DFA97E77-101E-53CB-BEE5-E9301BF165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778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Radial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D721D8-9A80-3D24-7AC2-4C9AF30D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EC6F490-F81D-1D8C-0FD9-BDE6A5B948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0159" y="1350298"/>
            <a:ext cx="10923428" cy="2938970"/>
          </a:xfrm>
        </p:spPr>
        <p:txBody>
          <a:bodyPr lIns="0" tIns="0" rIns="0" bIns="0" anchor="t">
            <a:normAutofit/>
          </a:bodyPr>
          <a:lstStyle>
            <a:lvl1pPr algn="l">
              <a:defRPr sz="10000" b="0">
                <a:solidFill>
                  <a:schemeClr val="tx1"/>
                </a:solidFill>
              </a:defRPr>
            </a:lvl1pPr>
          </a:lstStyle>
          <a:p>
            <a:r>
              <a:rPr lang="en-GB" dirty="0">
                <a:effectLst/>
              </a:rPr>
              <a:t>Primary Title</a:t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in 2 lines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7D47678-B10D-20DE-8072-00F36A74C5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0799" y="4948004"/>
            <a:ext cx="10922787" cy="156966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48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Subheading</a:t>
            </a:r>
            <a:br>
              <a:rPr lang="en-GB" dirty="0"/>
            </a:br>
            <a:r>
              <a:rPr lang="en-GB" dirty="0"/>
              <a:t>Subheading line 2</a:t>
            </a:r>
            <a:endParaRPr lang="en-HU" dirty="0"/>
          </a:p>
        </p:txBody>
      </p:sp>
      <p:pic>
        <p:nvPicPr>
          <p:cNvPr id="2" name="Picture 1" descr="A black and grey letter b&#10;&#10;Description automatically generated">
            <a:extLst>
              <a:ext uri="{FF2B5EF4-FFF2-40B4-BE49-F238E27FC236}">
                <a16:creationId xmlns:a16="http://schemas.microsoft.com/office/drawing/2014/main" id="{85F00C00-2BBA-E6C4-8E00-74F8D2D44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2902" y="12812400"/>
            <a:ext cx="1244455" cy="27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598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2850" y="1277938"/>
            <a:ext cx="21961474" cy="1533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850" y="3651251"/>
            <a:ext cx="21961474" cy="870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9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</p:sldLayoutIdLst>
  <p:hf sldNum="0" hdr="0" ftr="0" dt="0"/>
  <p:txStyles>
    <p:titleStyle>
      <a:lvl1pPr algn="l" defTabSz="1828480" rtl="0" eaLnBrk="1" latinLnBrk="0" hangingPunct="1">
        <a:lnSpc>
          <a:spcPct val="90000"/>
        </a:lnSpc>
        <a:spcBef>
          <a:spcPct val="0"/>
        </a:spcBef>
        <a:buNone/>
        <a:defRPr sz="10000" b="0" i="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457120" indent="-457120" algn="l" defTabSz="182848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137136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228560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319984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4pPr>
      <a:lvl5pPr marL="411408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502832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56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80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1040" indent="-457120" algn="l" defTabSz="182848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4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8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72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20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44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68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920" algn="l" defTabSz="1828480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05">
          <p15:clr>
            <a:srgbClr val="F26B43"/>
          </p15:clr>
        </p15:guide>
        <p15:guide id="2" pos="764">
          <p15:clr>
            <a:srgbClr val="F26B43"/>
          </p15:clr>
        </p15:guide>
        <p15:guide id="3" pos="14598">
          <p15:clr>
            <a:srgbClr val="F26B43"/>
          </p15:clr>
        </p15:guide>
        <p15:guide id="4" pos="76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3ADE-B2D3-66EA-259F-D4D36BF2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159" y="1350298"/>
            <a:ext cx="10923428" cy="2483986"/>
          </a:xfrm>
        </p:spPr>
        <p:txBody>
          <a:bodyPr>
            <a:normAutofit fontScale="90000"/>
          </a:bodyPr>
          <a:lstStyle/>
          <a:p>
            <a:r>
              <a:rPr lang="en-US" dirty="0"/>
              <a:t>Docker With Selenium Grid</a:t>
            </a:r>
            <a:endParaRPr lang="hu-H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9411B-1791-2011-447B-C4920B478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0799" y="4289268"/>
            <a:ext cx="10922787" cy="3223541"/>
          </a:xfrm>
        </p:spPr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Parallel Execution of Tests using Selenium Grid 4 with Docker Compose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3B1CB-8062-D583-43C2-BDA44281F9C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0159" y="6392909"/>
            <a:ext cx="10922787" cy="579646"/>
          </a:xfrm>
        </p:spPr>
        <p:txBody>
          <a:bodyPr/>
          <a:lstStyle/>
          <a:p>
            <a:r>
              <a:rPr lang="en-US" dirty="0"/>
              <a:t>16 January 2024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9B93A-CCEC-2CCA-D16D-20257B9F11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0800" y="8254421"/>
            <a:ext cx="10922787" cy="579646"/>
          </a:xfrm>
        </p:spPr>
        <p:txBody>
          <a:bodyPr/>
          <a:lstStyle/>
          <a:p>
            <a:r>
              <a:rPr lang="en-US" dirty="0"/>
              <a:t>Rohit Sinha/Bikrant Singh</a:t>
            </a:r>
          </a:p>
        </p:txBody>
      </p:sp>
    </p:spTree>
    <p:extLst>
      <p:ext uri="{BB962C8B-B14F-4D97-AF65-F5344CB8AC3E}">
        <p14:creationId xmlns:p14="http://schemas.microsoft.com/office/powerpoint/2010/main" val="107931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3DD39-9CCD-A233-F3F7-FC15DDDC86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Selenium Grid Parallel Sessions :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F7CBD7-B388-74F2-B6E2-601CFD73E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65" y="2886416"/>
            <a:ext cx="22053672" cy="93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0BE4-14D9-8E79-E238-265445EC93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Few useful commands :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15408-5B4C-AE1E-7568-57987B65A9B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4" y="2502568"/>
            <a:ext cx="21957419" cy="92958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–version</a:t>
            </a:r>
            <a:r>
              <a:rPr lang="en-US" sz="2800" dirty="0"/>
              <a:t> – To know the version of docker your system is having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images</a:t>
            </a:r>
            <a:r>
              <a:rPr lang="en-US" sz="2800" dirty="0"/>
              <a:t> : To show all the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ps</a:t>
            </a:r>
            <a:r>
              <a:rPr lang="en-US" sz="2800" dirty="0"/>
              <a:t> : To show all the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ps –a</a:t>
            </a:r>
            <a:r>
              <a:rPr lang="en-US" sz="2800" dirty="0"/>
              <a:t> : To show all the containers including stopped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start container_id</a:t>
            </a:r>
            <a:r>
              <a:rPr lang="en-US" sz="2800" dirty="0"/>
              <a:t> : To start a particular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stop container_id</a:t>
            </a:r>
            <a:r>
              <a:rPr lang="en-US" sz="2800" dirty="0"/>
              <a:t> : To stop a particular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rm container_id</a:t>
            </a:r>
            <a:r>
              <a:rPr lang="en-US" sz="2800" dirty="0"/>
              <a:t> : To remove the container with the given 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system prune –f</a:t>
            </a:r>
            <a:r>
              <a:rPr lang="en-US" sz="2800" dirty="0"/>
              <a:t> : To remove all stopped containers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system prune –a</a:t>
            </a:r>
            <a:r>
              <a:rPr lang="en-US" sz="2800" dirty="0"/>
              <a:t> : To remove all stopped containers +unused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logs containerName</a:t>
            </a:r>
            <a:r>
              <a:rPr lang="en-US" sz="2800" dirty="0"/>
              <a:t> : To check container logs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 run -d -p 4444:4444 --shm-size="2g" selenium/standalone-chrome:4.16.1-20231212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docker-compose up</a:t>
            </a:r>
            <a:r>
              <a:rPr lang="en-US" sz="2800" dirty="0"/>
              <a:t> – To start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docker-compose down</a:t>
            </a:r>
            <a:r>
              <a:rPr lang="en-US" sz="2800" dirty="0"/>
              <a:t> : To tear down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docker-compose restart</a:t>
            </a:r>
            <a:r>
              <a:rPr lang="en-US" sz="2800" dirty="0"/>
              <a:t> : To restart the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docker-compose scale chrome=3</a:t>
            </a:r>
            <a:r>
              <a:rPr lang="en-US" sz="2800" dirty="0"/>
              <a:t> : To increase the no. of nodes we can use this command for the browser you want to increase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4700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BC723-1549-0424-E84C-E246573184D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Helpful Sites : </a:t>
            </a:r>
            <a:endParaRPr lang="en-IN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A5DF9-FA8E-D032-08AE-705A5EECD3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4" y="2430379"/>
            <a:ext cx="21668661" cy="9368051"/>
          </a:xfrm>
        </p:spPr>
        <p:txBody>
          <a:bodyPr/>
          <a:lstStyle/>
          <a:p>
            <a:r>
              <a:rPr lang="en-IN" sz="4000" b="1" dirty="0"/>
              <a:t>https://github.com/SeleniumHQ/docker-selenium</a:t>
            </a:r>
          </a:p>
          <a:p>
            <a:r>
              <a:rPr lang="en-IN" sz="4000" b="1" dirty="0"/>
              <a:t>https://hub.docker.com/</a:t>
            </a:r>
          </a:p>
          <a:p>
            <a:r>
              <a:rPr lang="en-IN" sz="4000" b="1" dirty="0"/>
              <a:t>https://github.com/SeleniumHQ/docker-selenium/blob/trunk/docker-compose-v3.yml</a:t>
            </a:r>
          </a:p>
          <a:p>
            <a:r>
              <a:rPr lang="en-IN" sz="4000" b="1" dirty="0"/>
              <a:t>https://docs.docker.com/get-started/overview/</a:t>
            </a:r>
          </a:p>
          <a:p>
            <a:r>
              <a:rPr lang="en-IN" sz="4000" b="1" dirty="0"/>
              <a:t>https://www.selenium.dev/documentation/grid/</a:t>
            </a:r>
          </a:p>
          <a:p>
            <a:r>
              <a:rPr lang="en-IN" sz="4000" b="1" dirty="0"/>
              <a:t>https://docs.docker.com/get-started/08_using_compose/</a:t>
            </a:r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63752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C6C26-606F-E4DF-70E0-372E5EF318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What is Docker 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ED0CC4-A469-69C3-A877-7188C590D1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C6000E-02FB-0A3A-E182-94A8FF40386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Docker images, containers and commands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DEF1DD-6657-8A7B-2ED1-A82F0F8C5EC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048542F-8CF1-7DE1-7978-A2F05E3BCEE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What is selenium Grid ?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7BFCC6-2B49-DAD9-62F6-AF7AB6A7E6B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896FF0-EDC1-41D1-D63C-37FA769190C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Setting up Selenium Grid with Docker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191F682-2D28-2958-D307-795AD66B90A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D983418-5558-2896-3A06-0A5E2EF20B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What is docker compose ?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CA85EC8-F8DF-A97E-7F0D-0D0BEC13685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71A87CC-916B-46CB-F5AE-7C5D22121F1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Setting up the tests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D8C6643-3F1C-8E49-66A4-1CA2D06071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04F5D9F-1519-FB51-7615-F09F0FB92EC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Running tests in parallel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0AD6F8D-7B40-484F-39E7-3EFE163B1EE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AB7B7-DE8B-7143-4ACB-CFF5CC6271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0631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4724FB5-51C5-9E9C-130D-1CA62797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"/>
          <a:stretch/>
        </p:blipFill>
        <p:spPr>
          <a:xfrm>
            <a:off x="16092488" y="-1"/>
            <a:ext cx="8294687" cy="137159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F0233-E5A0-0B8D-D61B-23707A6914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Lab49 PPT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4992C-BBFA-AA82-C0EE-3CE514C79F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What is Docker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40F6F-233F-121C-7332-26D3917C76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Docker is an open platform for developing, shipping, and running applications.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It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is a containerization tool used to create containers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3A8AF-D8F6-F471-D1B5-DB81E98CA0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5" y="7459578"/>
            <a:ext cx="14396776" cy="4338851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Docker provides the ability to package and run an application in a loosely isolated environment called a container. The isolation and security lets you run many containers simultaneously on a given host. Containers are lightweight and contain everything needed to run the application, so you don't need to rely on what's installed on the host.</a:t>
            </a:r>
            <a:endParaRPr lang="en-US" dirty="0"/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EFD277FB-A9F6-8AF6-9BD5-B1AC13EBE45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1476" r="214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715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2E44D-5014-6C2A-FDD7-D6B609BD20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07348" y="449178"/>
            <a:ext cx="15428893" cy="1664099"/>
          </a:xfrm>
        </p:spPr>
        <p:txBody>
          <a:bodyPr/>
          <a:lstStyle/>
          <a:p>
            <a:r>
              <a:rPr lang="en-US" b="1" dirty="0"/>
              <a:t>Docker images, containers and commands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CDB37-8554-00AD-FDD8-3AF184E0027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07349" y="2518611"/>
            <a:ext cx="12642378" cy="9617242"/>
          </a:xfrm>
        </p:spPr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 image is a read-only template with instructions for creating a Docker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might create your own images, or you might only use those created by others and published in a registry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Docker hub is a docker image repository which will consist of lots of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https://hub.docker.com/  can be used to download the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Docker images which will be used to create docker container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docker images – It will list down the images pulled/downloaded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docker pull image name - It will search for given image in the system locally, if not then it will pull that given image from docker hub</a:t>
            </a:r>
          </a:p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     For ex. docker pull ubuntu, docker pull selenium/standalone-chrome, </a:t>
            </a:r>
          </a:p>
          <a:p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     docker pull selenium/hub</a:t>
            </a:r>
          </a:p>
          <a:p>
            <a:endParaRPr lang="en-US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endParaRPr lang="en-IN" dirty="0"/>
          </a:p>
          <a:p>
            <a:r>
              <a:rPr lang="en-IN" b="1" dirty="0"/>
              <a:t>CONTAINERS </a:t>
            </a:r>
          </a:p>
          <a:p>
            <a:endParaRPr lang="en-IN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container is a runnable instance of an image</a:t>
            </a:r>
            <a:endParaRPr lang="en-IN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You can create, start, stop, move, or delete a container using the Docker API or CLI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For ex. docker run -d -p 4444:4444 --shm-size="2g" selenium/standalone-chrome:4.16.1-20231212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When you run this command, the following happens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If you don’t have the standalone-chrome image locally, Docker pulls it from your                  configured registry, as though you had run docker pull selenium/standalone-chrome 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B1B75E-481B-A766-F1D2-58D1B25E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9726" y="1155032"/>
            <a:ext cx="11330099" cy="102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1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85E86-4E92-ACEA-083A-657CB55D56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9465" y="843379"/>
            <a:ext cx="14396776" cy="806139"/>
          </a:xfrm>
        </p:spPr>
        <p:txBody>
          <a:bodyPr/>
          <a:lstStyle/>
          <a:p>
            <a:r>
              <a:rPr lang="en-US" b="1" dirty="0"/>
              <a:t>Setting up Selenium Grid with Docker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3B1BC-4398-F3F0-DE31-D2E30C6DE3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5" y="2346361"/>
            <a:ext cx="13487188" cy="9452070"/>
          </a:xfrm>
        </p:spPr>
        <p:txBody>
          <a:bodyPr/>
          <a:lstStyle/>
          <a:p>
            <a:r>
              <a:rPr lang="en-US" sz="2800" dirty="0"/>
              <a:t>Useful site : </a:t>
            </a:r>
            <a:r>
              <a:rPr lang="en-US" sz="2800" b="1" dirty="0"/>
              <a:t>https://github.com/SeleniumHQ/docker-selenium</a:t>
            </a:r>
          </a:p>
          <a:p>
            <a:endParaRPr lang="en-IN" sz="2800" dirty="0"/>
          </a:p>
          <a:p>
            <a:r>
              <a:rPr lang="en-IN" sz="2800" b="1" dirty="0"/>
              <a:t>Install Docker</a:t>
            </a:r>
            <a:r>
              <a:rPr lang="en-IN" sz="2800" dirty="0"/>
              <a:t> :  Begin by installing Docker on your machine. Docker provides a </a:t>
            </a:r>
          </a:p>
          <a:p>
            <a:r>
              <a:rPr lang="en-IN" sz="2800" dirty="0"/>
              <a:t>platform to run the containers that encapsulates your test environment</a:t>
            </a:r>
          </a:p>
          <a:p>
            <a:endParaRPr lang="en-IN" sz="2800" dirty="0"/>
          </a:p>
          <a:p>
            <a:r>
              <a:rPr lang="en-IN" sz="2800" b="1" dirty="0"/>
              <a:t>https://hub.docker.com/r/selenium/hub</a:t>
            </a:r>
          </a:p>
          <a:p>
            <a:r>
              <a:rPr lang="en-IN" sz="2800" b="1" dirty="0"/>
              <a:t>Get selenium hub image : </a:t>
            </a:r>
            <a:r>
              <a:rPr lang="en-IN" sz="2800" dirty="0"/>
              <a:t>docker pull selenium/hub</a:t>
            </a:r>
          </a:p>
          <a:p>
            <a:endParaRPr lang="en-IN" sz="2800" dirty="0"/>
          </a:p>
          <a:p>
            <a:r>
              <a:rPr lang="en-IN" sz="2800" b="1" dirty="0"/>
              <a:t>https://docs.docker.com/get-started/08_using_compose/</a:t>
            </a:r>
          </a:p>
          <a:p>
            <a:endParaRPr lang="en-IN" sz="2800" dirty="0"/>
          </a:p>
          <a:p>
            <a:r>
              <a:rPr lang="en-IN" sz="2800" b="1" dirty="0"/>
              <a:t>Create a Docker Compose file</a:t>
            </a:r>
            <a:r>
              <a:rPr lang="en-IN" sz="2800" dirty="0"/>
              <a:t> : To define your Selenium Grid setup, create a Docker Compose file. This file specifies the configuration for the Selenium Grid hub and nodes. The hub acts as a central point, while the nodes represents the machines and </a:t>
            </a:r>
          </a:p>
          <a:p>
            <a:r>
              <a:rPr lang="en-IN" sz="2800" dirty="0"/>
              <a:t>browsers where tests will be executed.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E2C15-0C64-AC7A-B3D3-30A4D56F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075" y="2113276"/>
            <a:ext cx="8541628" cy="768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A0BCE-06B9-6139-A797-5B8F2BCC81B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9465" y="409075"/>
            <a:ext cx="14396776" cy="898064"/>
          </a:xfrm>
        </p:spPr>
        <p:txBody>
          <a:bodyPr/>
          <a:lstStyle/>
          <a:p>
            <a:r>
              <a:rPr lang="en-US" b="1" dirty="0"/>
              <a:t>What is docker compose ?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EAC264-9739-579D-ED07-1BB8692BD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4" y="1307139"/>
            <a:ext cx="15773189" cy="11101723"/>
          </a:xfrm>
        </p:spPr>
        <p:txBody>
          <a:bodyPr/>
          <a:lstStyle/>
          <a:p>
            <a:r>
              <a:rPr lang="en-US" sz="2800" dirty="0"/>
              <a:t>We will be using docker-compose to start the selenium grid as it is easy and maintainable. docker-compose is a tool for defining and running multi-container docker applications. With Compose, we use a Compose file to configure the application’s services. Then, using a single command, we can create and start all the services from configuration. It also has the option to scale the services as and when required. With Compose, we can create a YAML file to define the services and with a single command, can spin everything up or tear it all down.</a:t>
            </a:r>
          </a:p>
          <a:p>
            <a:endParaRPr lang="en-US" sz="2800" dirty="0"/>
          </a:p>
          <a:p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Let’s break down this YAML file: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424"/>
                </a:solidFill>
                <a:latin typeface="source-serif-pro"/>
              </a:rPr>
              <a:t>v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ersion : “3” : This line specifies the version of the Docker Compose file syntax. The version “3” is used in this 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424"/>
                </a:solidFill>
                <a:latin typeface="source-serif-pro"/>
              </a:rPr>
              <a:t>services : This section defines the services(containers) that make up the Selenium Grid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424"/>
                </a:solidFill>
                <a:latin typeface="source-serif-pro"/>
              </a:rPr>
              <a:t>Selenium-h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ub : This section defines the </a:t>
            </a:r>
            <a:r>
              <a:rPr lang="en-US" sz="2800" dirty="0">
                <a:solidFill>
                  <a:srgbClr val="242424"/>
                </a:solidFill>
                <a:latin typeface="source-serif-pro"/>
              </a:rPr>
              <a:t>Selenium Grid hub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424"/>
                </a:solidFill>
                <a:latin typeface="source-serif-pro"/>
              </a:rPr>
              <a:t>i</a:t>
            </a:r>
            <a:r>
              <a:rPr lang="en-US" sz="2800" b="0" i="0" dirty="0">
                <a:solidFill>
                  <a:srgbClr val="242424"/>
                </a:solidFill>
                <a:effectLst/>
                <a:latin typeface="source-serif-pro"/>
              </a:rPr>
              <a:t>mage: selenium/hub:4.16.1-20231219 : Specifies the Docker image to use for the hub service. In this case, the selenium/hub image is used, and the 4.16.1-20231219 tag represents the version which we are using 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424"/>
                </a:solidFill>
                <a:latin typeface="source-serif-pro"/>
              </a:rPr>
              <a:t>ports : “4444:4444” : Maps the hosts machine’s port 4444 to the container’s port 4444. This allows external connections to the Selenium Grid hub</a:t>
            </a:r>
            <a:endParaRPr lang="en-US" sz="2800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Chrome : this section defines the Selenium Grid  node service for chrome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Image: selenium/node-chrome: 4.16.1-20231219 : Specifies the Docker image to use for Chrome node service. Here, the selenium/node-chrome image with the  4.16.1-20231219  tag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depends_on: - selenium-hub : Indicates that the Chrome node depends on the selenium-hub service. Docker compose ensures that the hub service starts before the Chrome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environment: -SE_EVENT_BUS_HOST=selenium-hub : Sets the SE_EVENT_BUS_HOST environment variable for Chrome node to point to the selenium-hub service. This allows the node to register with the 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E78DD-1A95-D4CC-A74B-EFC0CEA2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654" y="203747"/>
            <a:ext cx="7135074" cy="131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5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EB48A-19C1-BBD5-AA3A-02CAC6C48B8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Configuring your test project : 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25197-AE33-E800-C6B8-0A040F8E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464" y="2605986"/>
            <a:ext cx="18412517" cy="98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62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47173-3C41-3359-B63B-8089EE8B01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Running tests in parallel: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F8537-67ED-356C-23A1-D78FB9CEC19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9465" y="2815389"/>
            <a:ext cx="14396776" cy="898304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1.Add Dependencies : In your maven pom.xml file add the dependencies for TestNG and Selenium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2.Configure TestNG XML File : Create a TestNG XML file in the projects root directory. This XML file will define set of classes need to be executed parallelly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3.Create Test Classes : Create test classes that corresponds to the tests defined in the TestNG XML file. Each test class will contain test methods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4.Run the Tests: Finally, you can run the tests using the TestNG test runner.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5F8CAC-F0C9-777D-86FE-5D5E4FF0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241" y="7050505"/>
            <a:ext cx="8564999" cy="6497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4DB766-0269-9F43-A249-065CF2D8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241" y="503327"/>
            <a:ext cx="8014696" cy="61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1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D81BC-A51B-C2FC-0B8F-CF341515955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3669" y="705559"/>
            <a:ext cx="14396776" cy="806139"/>
          </a:xfrm>
        </p:spPr>
        <p:txBody>
          <a:bodyPr/>
          <a:lstStyle/>
          <a:p>
            <a:r>
              <a:rPr lang="en-US" b="1" dirty="0"/>
              <a:t>Selenium Grid :</a:t>
            </a:r>
            <a:endParaRPr lang="en-IN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0C7B5-2C47-4FAB-7879-5447DCC1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9" y="2113277"/>
            <a:ext cx="22300710" cy="99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4690"/>
      </p:ext>
    </p:extLst>
  </p:cSld>
  <p:clrMapOvr>
    <a:masterClrMapping/>
  </p:clrMapOvr>
</p:sld>
</file>

<file path=ppt/theme/theme1.xml><?xml version="1.0" encoding="utf-8"?>
<a:theme xmlns:a="http://schemas.openxmlformats.org/drawingml/2006/main" name="Lab49 - Light theme">
  <a:themeElements>
    <a:clrScheme name="LAB49 Core">
      <a:dk1>
        <a:srgbClr val="000000"/>
      </a:dk1>
      <a:lt1>
        <a:srgbClr val="FFFFFF"/>
      </a:lt1>
      <a:dk2>
        <a:srgbClr val="232832"/>
      </a:dk2>
      <a:lt2>
        <a:srgbClr val="D74641"/>
      </a:lt2>
      <a:accent1>
        <a:srgbClr val="96C869"/>
      </a:accent1>
      <a:accent2>
        <a:srgbClr val="FFC86E"/>
      </a:accent2>
      <a:accent3>
        <a:srgbClr val="F58C46"/>
      </a:accent3>
      <a:accent4>
        <a:srgbClr val="6E6EAF"/>
      </a:accent4>
      <a:accent5>
        <a:srgbClr val="00A5E6"/>
      </a:accent5>
      <a:accent6>
        <a:srgbClr val="00AF96"/>
      </a:accent6>
      <a:hlink>
        <a:srgbClr val="F0E8E1"/>
      </a:hlink>
      <a:folHlink>
        <a:srgbClr val="FAAF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b49" id="{A48BBC31-FECD-1245-9DC9-C81785C70715}" vid="{50B712CB-3C25-1D45-9E5F-6081538E51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837F510C9E2A4388535B0E3E32A9E9" ma:contentTypeVersion="16" ma:contentTypeDescription="Create a new document." ma:contentTypeScope="" ma:versionID="cc8c979a67fca876d5915b666e5559b5">
  <xsd:schema xmlns:xsd="http://www.w3.org/2001/XMLSchema" xmlns:xs="http://www.w3.org/2001/XMLSchema" xmlns:p="http://schemas.microsoft.com/office/2006/metadata/properties" xmlns:ns2="e8b71b9a-21c2-4b0f-a70b-c4b394a583c8" xmlns:ns3="5d5ac61c-c96b-4b8b-b7f0-c8291029c2fc" targetNamespace="http://schemas.microsoft.com/office/2006/metadata/properties" ma:root="true" ma:fieldsID="962f4f4bf5c2bbaf3761d043646b8c9f" ns2:_="" ns3:_="">
    <xsd:import namespace="e8b71b9a-21c2-4b0f-a70b-c4b394a583c8"/>
    <xsd:import namespace="5d5ac61c-c96b-4b8b-b7f0-c8291029c2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b71b9a-21c2-4b0f-a70b-c4b394a583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478add5-f3e7-4565-aa0e-d2daa2dbbd8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ac61c-c96b-4b8b-b7f0-c8291029c2f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8dccd15-695c-468a-ad23-7d75f8afb67f}" ma:internalName="TaxCatchAll" ma:showField="CatchAllData" ma:web="5d5ac61c-c96b-4b8b-b7f0-c8291029c2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5ac61c-c96b-4b8b-b7f0-c8291029c2fc" xsi:nil="true"/>
    <lcf76f155ced4ddcb4097134ff3c332f xmlns="e8b71b9a-21c2-4b0f-a70b-c4b394a583c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063992-4D73-4F74-B1AE-745FA7444B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b71b9a-21c2-4b0f-a70b-c4b394a583c8"/>
    <ds:schemaRef ds:uri="5d5ac61c-c96b-4b8b-b7f0-c8291029c2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875B8D-0500-4B5A-8743-A78FD457FFC0}">
  <ds:schemaRefs>
    <ds:schemaRef ds:uri="5d5ac61c-c96b-4b8b-b7f0-c8291029c2fc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e8b71b9a-21c2-4b0f-a70b-c4b394a583c8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AB8656B-EB9E-4609-9D9E-B1F9961CE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lab49</Template>
  <TotalTime>20869</TotalTime>
  <Words>1240</Words>
  <Application>Microsoft Office PowerPoint</Application>
  <PresentationFormat>Custom</PresentationFormat>
  <Paragraphs>104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Roboto</vt:lpstr>
      <vt:lpstr>sohne</vt:lpstr>
      <vt:lpstr>Source Sans Pro</vt:lpstr>
      <vt:lpstr>Source Sans Pro Bold</vt:lpstr>
      <vt:lpstr>Source Sans Pro Regular</vt:lpstr>
      <vt:lpstr>source-serif-pro</vt:lpstr>
      <vt:lpstr>Lab49 - Light theme</vt:lpstr>
      <vt:lpstr>Docker With Selenium Grid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Rohit Sinha</cp:lastModifiedBy>
  <cp:revision>30</cp:revision>
  <dcterms:created xsi:type="dcterms:W3CDTF">2023-06-23T08:56:16Z</dcterms:created>
  <dcterms:modified xsi:type="dcterms:W3CDTF">2024-01-16T08:24:21Z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0x01010076837F510C9E2A4388535B0E3E32A9E9</vt:lpwstr>
  </property>
</Properties>
</file>